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9" r:id="rId3"/>
    <p:sldId id="282" r:id="rId4"/>
    <p:sldId id="293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5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er Setup Instructions" id="{C3CB6249-3371-40AC-8E97-0FA491CEFFC2}">
          <p14:sldIdLst>
            <p14:sldId id="277"/>
            <p14:sldId id="279"/>
            <p14:sldId id="282"/>
            <p14:sldId id="293"/>
          </p14:sldIdLst>
        </p14:section>
        <p14:section name="Content Slides" id="{E5590430-C74A-4453-B462-A4BBAB618901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5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F75B22-538C-4D67-AA21-1388048CB995}" v="43" dt="2021-05-25T16:18:52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2" autoAdjust="0"/>
    <p:restoredTop sz="74354" autoAdjust="0"/>
  </p:normalViewPr>
  <p:slideViewPr>
    <p:cSldViewPr snapToGrid="0">
      <p:cViewPr varScale="1">
        <p:scale>
          <a:sx n="81" d="100"/>
          <a:sy n="81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13755423429216E-2"/>
          <c:y val="0.20285246620129602"/>
          <c:w val="0.84302524684414448"/>
          <c:h val="0.65764801153966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B-4CC0-B16D-B04C8B2EB5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B-4CC0-B16D-B04C8B2EB5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B-4CC0-B16D-B04C8B2EB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702744"/>
        <c:axId val="388707992"/>
      </c:barChart>
      <c:catAx>
        <c:axId val="38870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07992"/>
        <c:crosses val="autoZero"/>
        <c:auto val="1"/>
        <c:lblAlgn val="ctr"/>
        <c:lblOffset val="100"/>
        <c:noMultiLvlLbl val="0"/>
      </c:catAx>
      <c:valAx>
        <c:axId val="38870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0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A3E9-6253-48F2-9892-C85955644B5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C8F0E-D1D5-40C7-B9E8-E335AB43E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clarity of your slide and what you put on it should enhance your message.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following: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Ample white space. Don’t crowd the slide.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 1-2 ideas discussed per slide.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dense bullet point slides and a content dump. Put those details in your notes instead.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 for foreground/background color contrast.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purposeful images or illustrations that you can talk to from your presenter notes.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reminder, you must own or have permission to use all media (images, illustration, video) or documentation used in this presentation.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This is an issue that can have financial repercussion to your association and one we are careful to adhere to.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9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endParaRPr lang="en-US" dirty="0"/>
          </a:p>
          <a:p>
            <a:r>
              <a:rPr lang="en-US" dirty="0"/>
              <a:t>Good morning everyone and welcome to my talk [presentation title]. </a:t>
            </a:r>
          </a:p>
          <a:p>
            <a:endParaRPr lang="en-US" dirty="0"/>
          </a:p>
          <a:p>
            <a:r>
              <a:rPr lang="en-US" dirty="0"/>
              <a:t>I would like to introduce myself. I am [insert name], from [company]  and I am [position at company, brief relationship to association or topic].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Use this as a break between events, perhaps a pause for conversation between speakers in a panel or other – member engagement involvements movement of visual elements, conversation, and other. Avoid sitting on one slide for more than a few minutes.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0B839D7-BDE7-4AA3-A1F7-C9FB6D0EA7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458484"/>
          </a:xfrm>
          <a:custGeom>
            <a:avLst/>
            <a:gdLst>
              <a:gd name="connsiteX0" fmla="*/ 0 w 12192000"/>
              <a:gd name="connsiteY0" fmla="*/ 0 h 5458484"/>
              <a:gd name="connsiteX1" fmla="*/ 12192000 w 12192000"/>
              <a:gd name="connsiteY1" fmla="*/ 0 h 5458484"/>
              <a:gd name="connsiteX2" fmla="*/ 12192000 w 12192000"/>
              <a:gd name="connsiteY2" fmla="*/ 136300 h 5458484"/>
              <a:gd name="connsiteX3" fmla="*/ 12192000 w 12192000"/>
              <a:gd name="connsiteY3" fmla="*/ 3118955 h 5458484"/>
              <a:gd name="connsiteX4" fmla="*/ 12192000 w 12192000"/>
              <a:gd name="connsiteY4" fmla="*/ 3238644 h 5458484"/>
              <a:gd name="connsiteX5" fmla="*/ 6897843 w 12192000"/>
              <a:gd name="connsiteY5" fmla="*/ 5458484 h 5458484"/>
              <a:gd name="connsiteX6" fmla="*/ 0 w 12192000"/>
              <a:gd name="connsiteY6" fmla="*/ 834232 h 5458484"/>
              <a:gd name="connsiteX7" fmla="*/ 0 w 12192000"/>
              <a:gd name="connsiteY7" fmla="*/ 786613 h 5458484"/>
              <a:gd name="connsiteX8" fmla="*/ 0 w 12192000"/>
              <a:gd name="connsiteY8" fmla="*/ 52199 h 545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458484">
                <a:moveTo>
                  <a:pt x="0" y="0"/>
                </a:moveTo>
                <a:lnTo>
                  <a:pt x="12192000" y="0"/>
                </a:lnTo>
                <a:lnTo>
                  <a:pt x="12192000" y="136300"/>
                </a:lnTo>
                <a:cubicBezTo>
                  <a:pt x="12192000" y="855982"/>
                  <a:pt x="12192000" y="1822077"/>
                  <a:pt x="12192000" y="3118955"/>
                </a:cubicBezTo>
                <a:lnTo>
                  <a:pt x="12192000" y="3238644"/>
                </a:lnTo>
                <a:cubicBezTo>
                  <a:pt x="10822392" y="4625420"/>
                  <a:pt x="8929843" y="5458484"/>
                  <a:pt x="6897843" y="5458484"/>
                </a:cubicBezTo>
                <a:cubicBezTo>
                  <a:pt x="3775138" y="5458484"/>
                  <a:pt x="1110628" y="3562890"/>
                  <a:pt x="0" y="834232"/>
                </a:cubicBezTo>
                <a:lnTo>
                  <a:pt x="0" y="786613"/>
                </a:lnTo>
                <a:cubicBezTo>
                  <a:pt x="0" y="582032"/>
                  <a:pt x="0" y="339566"/>
                  <a:pt x="0" y="5219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29A75DB7-CB5A-4490-AE03-8FD440B83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847" y="1022988"/>
            <a:ext cx="6429154" cy="753058"/>
          </a:xfrm>
          <a:custGeom>
            <a:avLst/>
            <a:gdLst>
              <a:gd name="connsiteX0" fmla="*/ 376529 w 8429625"/>
              <a:gd name="connsiteY0" fmla="*/ 0 h 753058"/>
              <a:gd name="connsiteX1" fmla="*/ 8429625 w 8429625"/>
              <a:gd name="connsiteY1" fmla="*/ 0 h 753058"/>
              <a:gd name="connsiteX2" fmla="*/ 8429625 w 8429625"/>
              <a:gd name="connsiteY2" fmla="*/ 753058 h 753058"/>
              <a:gd name="connsiteX3" fmla="*/ 376529 w 8429625"/>
              <a:gd name="connsiteY3" fmla="*/ 753058 h 753058"/>
              <a:gd name="connsiteX4" fmla="*/ 0 w 8429625"/>
              <a:gd name="connsiteY4" fmla="*/ 376529 h 753058"/>
              <a:gd name="connsiteX5" fmla="*/ 376529 w 8429625"/>
              <a:gd name="connsiteY5" fmla="*/ 0 h 7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9625" h="753058">
                <a:moveTo>
                  <a:pt x="376529" y="0"/>
                </a:moveTo>
                <a:lnTo>
                  <a:pt x="8429625" y="0"/>
                </a:lnTo>
                <a:lnTo>
                  <a:pt x="8429625" y="753058"/>
                </a:lnTo>
                <a:lnTo>
                  <a:pt x="376529" y="753058"/>
                </a:lnTo>
                <a:cubicBezTo>
                  <a:pt x="168578" y="753058"/>
                  <a:pt x="0" y="584480"/>
                  <a:pt x="0" y="376529"/>
                </a:cubicBezTo>
                <a:cubicBezTo>
                  <a:pt x="0" y="168578"/>
                  <a:pt x="168578" y="0"/>
                  <a:pt x="376529" y="0"/>
                </a:cubicBez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 lIns="27432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 descr="Icon&#10;&#10;Description automatically generated with low confidence">
            <a:extLst>
              <a:ext uri="{FF2B5EF4-FFF2-40B4-BE49-F238E27FC236}">
                <a16:creationId xmlns:a16="http://schemas.microsoft.com/office/drawing/2014/main" id="{719281EB-3136-415E-BB13-0691FFCC9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8" y="5734231"/>
            <a:ext cx="2411681" cy="989035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E79D9BA8-8BE5-4972-BFBF-32E9D52D65FE}"/>
              </a:ext>
            </a:extLst>
          </p:cNvPr>
          <p:cNvSpPr>
            <a:spLocks/>
          </p:cNvSpPr>
          <p:nvPr userDrawn="1"/>
        </p:nvSpPr>
        <p:spPr bwMode="auto">
          <a:xfrm>
            <a:off x="0" y="834231"/>
            <a:ext cx="12192000" cy="5422397"/>
          </a:xfrm>
          <a:custGeom>
            <a:avLst/>
            <a:gdLst>
              <a:gd name="T0" fmla="*/ 2448 w 2448"/>
              <a:gd name="T1" fmla="*/ 482 h 1087"/>
              <a:gd name="T2" fmla="*/ 1385 w 2448"/>
              <a:gd name="T3" fmla="*/ 927 h 1087"/>
              <a:gd name="T4" fmla="*/ 0 w 2448"/>
              <a:gd name="T5" fmla="*/ 0 h 1087"/>
              <a:gd name="T6" fmla="*/ 0 w 2448"/>
              <a:gd name="T7" fmla="*/ 343 h 1087"/>
              <a:gd name="T8" fmla="*/ 1385 w 2448"/>
              <a:gd name="T9" fmla="*/ 1087 h 1087"/>
              <a:gd name="T10" fmla="*/ 2448 w 2448"/>
              <a:gd name="T11" fmla="*/ 699 h 1087"/>
              <a:gd name="T12" fmla="*/ 2448 w 2448"/>
              <a:gd name="T13" fmla="*/ 482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8" h="1087">
                <a:moveTo>
                  <a:pt x="2448" y="482"/>
                </a:moveTo>
                <a:cubicBezTo>
                  <a:pt x="2173" y="760"/>
                  <a:pt x="1793" y="927"/>
                  <a:pt x="1385" y="927"/>
                </a:cubicBezTo>
                <a:cubicBezTo>
                  <a:pt x="758" y="927"/>
                  <a:pt x="223" y="547"/>
                  <a:pt x="0" y="0"/>
                </a:cubicBezTo>
                <a:cubicBezTo>
                  <a:pt x="0" y="343"/>
                  <a:pt x="0" y="343"/>
                  <a:pt x="0" y="343"/>
                </a:cubicBezTo>
                <a:cubicBezTo>
                  <a:pt x="296" y="793"/>
                  <a:pt x="805" y="1087"/>
                  <a:pt x="1385" y="1087"/>
                </a:cubicBezTo>
                <a:cubicBezTo>
                  <a:pt x="1783" y="1087"/>
                  <a:pt x="2157" y="943"/>
                  <a:pt x="2448" y="699"/>
                </a:cubicBezTo>
                <a:lnTo>
                  <a:pt x="2448" y="4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F87C6-67A1-49F1-B676-A369F7EE30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C6AFD46-C729-436A-9174-C62D393D26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5906902" cy="5170705"/>
          </a:xfrm>
          <a:custGeom>
            <a:avLst/>
            <a:gdLst>
              <a:gd name="connsiteX0" fmla="*/ 0 w 5906902"/>
              <a:gd name="connsiteY0" fmla="*/ 0 h 5170705"/>
              <a:gd name="connsiteX1" fmla="*/ 5321358 w 5906902"/>
              <a:gd name="connsiteY1" fmla="*/ 0 h 5170705"/>
              <a:gd name="connsiteX2" fmla="*/ 5343791 w 5906902"/>
              <a:gd name="connsiteY2" fmla="*/ 30000 h 5170705"/>
              <a:gd name="connsiteX3" fmla="*/ 5906902 w 5906902"/>
              <a:gd name="connsiteY3" fmla="*/ 1873499 h 5170705"/>
              <a:gd name="connsiteX4" fmla="*/ 2609696 w 5906902"/>
              <a:gd name="connsiteY4" fmla="*/ 5170705 h 5170705"/>
              <a:gd name="connsiteX5" fmla="*/ 65412 w 5906902"/>
              <a:gd name="connsiteY5" fmla="*/ 3970828 h 5170705"/>
              <a:gd name="connsiteX6" fmla="*/ 0 w 5906902"/>
              <a:gd name="connsiteY6" fmla="*/ 3883355 h 51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6902" h="5170705">
                <a:moveTo>
                  <a:pt x="0" y="0"/>
                </a:moveTo>
                <a:lnTo>
                  <a:pt x="5321358" y="0"/>
                </a:lnTo>
                <a:lnTo>
                  <a:pt x="5343791" y="30000"/>
                </a:lnTo>
                <a:cubicBezTo>
                  <a:pt x="5699310" y="556237"/>
                  <a:pt x="5906902" y="1190625"/>
                  <a:pt x="5906902" y="1873499"/>
                </a:cubicBezTo>
                <a:cubicBezTo>
                  <a:pt x="5906902" y="3694496"/>
                  <a:pt x="4430693" y="5170705"/>
                  <a:pt x="2609696" y="5170705"/>
                </a:cubicBezTo>
                <a:cubicBezTo>
                  <a:pt x="1585385" y="5170705"/>
                  <a:pt x="670168" y="4703623"/>
                  <a:pt x="65412" y="3970828"/>
                </a:cubicBezTo>
                <a:lnTo>
                  <a:pt x="0" y="38833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16A2D60-6CD7-448E-B9C9-97844277D4B3}"/>
              </a:ext>
            </a:extLst>
          </p:cNvPr>
          <p:cNvSpPr/>
          <p:nvPr userDrawn="1"/>
        </p:nvSpPr>
        <p:spPr>
          <a:xfrm>
            <a:off x="0" y="1"/>
            <a:ext cx="6761098" cy="6028659"/>
          </a:xfrm>
          <a:custGeom>
            <a:avLst/>
            <a:gdLst>
              <a:gd name="connsiteX0" fmla="*/ 5307719 w 6761098"/>
              <a:gd name="connsiteY0" fmla="*/ 0 h 6028659"/>
              <a:gd name="connsiteX1" fmla="*/ 6317087 w 6761098"/>
              <a:gd name="connsiteY1" fmla="*/ 0 h 6028659"/>
              <a:gd name="connsiteX2" fmla="*/ 6433780 w 6761098"/>
              <a:gd name="connsiteY2" fmla="*/ 242239 h 6028659"/>
              <a:gd name="connsiteX3" fmla="*/ 6761098 w 6761098"/>
              <a:gd name="connsiteY3" fmla="*/ 1863505 h 6028659"/>
              <a:gd name="connsiteX4" fmla="*/ 2595944 w 6761098"/>
              <a:gd name="connsiteY4" fmla="*/ 6028659 h 6028659"/>
              <a:gd name="connsiteX5" fmla="*/ 225798 w 6761098"/>
              <a:gd name="connsiteY5" fmla="*/ 5289005 h 6028659"/>
              <a:gd name="connsiteX6" fmla="*/ 0 w 6761098"/>
              <a:gd name="connsiteY6" fmla="*/ 5118035 h 6028659"/>
              <a:gd name="connsiteX7" fmla="*/ 0 w 6761098"/>
              <a:gd name="connsiteY7" fmla="*/ 3881908 h 6028659"/>
              <a:gd name="connsiteX8" fmla="*/ 56213 w 6761098"/>
              <a:gd name="connsiteY8" fmla="*/ 3957081 h 6028659"/>
              <a:gd name="connsiteX9" fmla="*/ 2595944 w 6761098"/>
              <a:gd name="connsiteY9" fmla="*/ 5154810 h 6028659"/>
              <a:gd name="connsiteX10" fmla="*/ 5887249 w 6761098"/>
              <a:gd name="connsiteY10" fmla="*/ 1863505 h 6028659"/>
              <a:gd name="connsiteX11" fmla="*/ 5325147 w 6761098"/>
              <a:gd name="connsiteY11" fmla="*/ 23305 h 602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1098" h="6028659">
                <a:moveTo>
                  <a:pt x="5307719" y="0"/>
                </a:moveTo>
                <a:lnTo>
                  <a:pt x="6317087" y="0"/>
                </a:lnTo>
                <a:lnTo>
                  <a:pt x="6433780" y="242239"/>
                </a:lnTo>
                <a:cubicBezTo>
                  <a:pt x="6644548" y="740551"/>
                  <a:pt x="6761098" y="1288418"/>
                  <a:pt x="6761098" y="1863505"/>
                </a:cubicBezTo>
                <a:cubicBezTo>
                  <a:pt x="6761098" y="4163856"/>
                  <a:pt x="4896295" y="6028659"/>
                  <a:pt x="2595944" y="6028659"/>
                </a:cubicBezTo>
                <a:cubicBezTo>
                  <a:pt x="1715342" y="6028659"/>
                  <a:pt x="898566" y="5755382"/>
                  <a:pt x="225798" y="5289005"/>
                </a:cubicBezTo>
                <a:lnTo>
                  <a:pt x="0" y="5118035"/>
                </a:lnTo>
                <a:lnTo>
                  <a:pt x="0" y="3881908"/>
                </a:lnTo>
                <a:lnTo>
                  <a:pt x="56213" y="3957081"/>
                </a:lnTo>
                <a:cubicBezTo>
                  <a:pt x="659888" y="4688565"/>
                  <a:pt x="1573467" y="5154810"/>
                  <a:pt x="2595944" y="5154810"/>
                </a:cubicBezTo>
                <a:cubicBezTo>
                  <a:pt x="4413682" y="5154810"/>
                  <a:pt x="5887249" y="3681243"/>
                  <a:pt x="5887249" y="1863505"/>
                </a:cubicBezTo>
                <a:cubicBezTo>
                  <a:pt x="5887249" y="1181854"/>
                  <a:pt x="5680029" y="548601"/>
                  <a:pt x="5325147" y="2330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45085"/>
            <a:ext cx="3108960" cy="3108960"/>
          </a:xfrm>
          <a:prstGeom prst="ellipse">
            <a:avLst/>
          </a:prstGeom>
          <a:solidFill>
            <a:schemeClr val="accent2">
              <a:alpha val="85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9BC372E-7C15-4B2D-AEF1-F7D34239C5AD}"/>
              </a:ext>
            </a:extLst>
          </p:cNvPr>
          <p:cNvSpPr/>
          <p:nvPr userDrawn="1"/>
        </p:nvSpPr>
        <p:spPr>
          <a:xfrm>
            <a:off x="5729288" y="1878373"/>
            <a:ext cx="3842384" cy="3842384"/>
          </a:xfrm>
          <a:prstGeom prst="arc">
            <a:avLst>
              <a:gd name="adj1" fmla="val 19830218"/>
              <a:gd name="adj2" fmla="val 6324677"/>
            </a:avLst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7CE36A-1D16-459D-B4BE-98D18382F5B1}"/>
              </a:ext>
            </a:extLst>
          </p:cNvPr>
          <p:cNvSpPr/>
          <p:nvPr userDrawn="1"/>
        </p:nvSpPr>
        <p:spPr>
          <a:xfrm>
            <a:off x="9141762" y="2603033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AA1AAF-74B7-4A19-86D8-275D48C86D30}"/>
              </a:ext>
            </a:extLst>
          </p:cNvPr>
          <p:cNvSpPr/>
          <p:nvPr userDrawn="1"/>
        </p:nvSpPr>
        <p:spPr>
          <a:xfrm>
            <a:off x="8979837" y="2460158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onitor, television, electronics&#10;&#10;Description automatically generated">
            <a:extLst>
              <a:ext uri="{FF2B5EF4-FFF2-40B4-BE49-F238E27FC236}">
                <a16:creationId xmlns:a16="http://schemas.microsoft.com/office/drawing/2014/main" id="{306413B8-C2A3-4DD3-BCAA-F18191C72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54" y="332013"/>
            <a:ext cx="11583778" cy="5983062"/>
          </a:xfrm>
          <a:prstGeom prst="rect">
            <a:avLst/>
          </a:prstGeom>
        </p:spPr>
      </p:pic>
      <p:sp>
        <p:nvSpPr>
          <p:cNvPr id="7" name="Media Placeholder 3">
            <a:extLst>
              <a:ext uri="{FF2B5EF4-FFF2-40B4-BE49-F238E27FC236}">
                <a16:creationId xmlns:a16="http://schemas.microsoft.com/office/drawing/2014/main" id="{B82C0DBA-8DF2-48A8-9B90-E2B2551FBA2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666875" y="771524"/>
            <a:ext cx="8505825" cy="4752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33" y="1802438"/>
            <a:ext cx="2227301" cy="2227301"/>
          </a:xfrm>
          <a:prstGeom prst="ellipse">
            <a:avLst/>
          </a:prstGeom>
          <a:solidFill>
            <a:schemeClr val="accent2">
              <a:alpha val="90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64C533-67CD-41B7-A516-61D787789F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2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9B37A-D415-4B44-A166-BEBA803AD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52D5F-C0B6-42F4-9935-A7DF81A80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829627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96275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C8B374-B020-4234-AE35-F4E4EC29E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1576" y="1"/>
            <a:ext cx="3400425" cy="3367473"/>
          </a:xfrm>
          <a:custGeom>
            <a:avLst/>
            <a:gdLst>
              <a:gd name="connsiteX0" fmla="*/ 428976 w 3400425"/>
              <a:gd name="connsiteY0" fmla="*/ 0 h 3367473"/>
              <a:gd name="connsiteX1" fmla="*/ 3400425 w 3400425"/>
              <a:gd name="connsiteY1" fmla="*/ 0 h 3367473"/>
              <a:gd name="connsiteX2" fmla="*/ 3400425 w 3400425"/>
              <a:gd name="connsiteY2" fmla="*/ 2913856 h 3367473"/>
              <a:gd name="connsiteX3" fmla="*/ 3273302 w 3400425"/>
              <a:gd name="connsiteY3" fmla="*/ 3008917 h 3367473"/>
              <a:gd name="connsiteX4" fmla="*/ 2099469 w 3400425"/>
              <a:gd name="connsiteY4" fmla="*/ 3367473 h 3367473"/>
              <a:gd name="connsiteX5" fmla="*/ 0 w 3400425"/>
              <a:gd name="connsiteY5" fmla="*/ 1268004 h 3367473"/>
              <a:gd name="connsiteX6" fmla="*/ 358556 w 3400425"/>
              <a:gd name="connsiteY6" fmla="*/ 94171 h 336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425" h="3367473">
                <a:moveTo>
                  <a:pt x="428976" y="0"/>
                </a:moveTo>
                <a:lnTo>
                  <a:pt x="3400425" y="0"/>
                </a:lnTo>
                <a:lnTo>
                  <a:pt x="3400425" y="2913856"/>
                </a:lnTo>
                <a:lnTo>
                  <a:pt x="3273302" y="3008917"/>
                </a:lnTo>
                <a:cubicBezTo>
                  <a:pt x="2938225" y="3235291"/>
                  <a:pt x="2534283" y="3367473"/>
                  <a:pt x="2099469" y="3367473"/>
                </a:cubicBezTo>
                <a:cubicBezTo>
                  <a:pt x="939964" y="3367473"/>
                  <a:pt x="0" y="2427509"/>
                  <a:pt x="0" y="1268004"/>
                </a:cubicBezTo>
                <a:cubicBezTo>
                  <a:pt x="0" y="833190"/>
                  <a:pt x="132183" y="429248"/>
                  <a:pt x="358556" y="941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460E7E6-F751-4C6F-82B4-920161AF76D0}"/>
              </a:ext>
            </a:extLst>
          </p:cNvPr>
          <p:cNvSpPr/>
          <p:nvPr userDrawn="1"/>
        </p:nvSpPr>
        <p:spPr>
          <a:xfrm>
            <a:off x="8458200" y="-1138047"/>
            <a:ext cx="4825366" cy="4825366"/>
          </a:xfrm>
          <a:prstGeom prst="arc">
            <a:avLst>
              <a:gd name="adj1" fmla="val 3945693"/>
              <a:gd name="adj2" fmla="val 11443960"/>
            </a:avLst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1934F7-D09B-4404-B236-74B94B9358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36859" y="2332446"/>
            <a:ext cx="2058579" cy="2058580"/>
          </a:xfrm>
          <a:prstGeom prst="ellipse">
            <a:avLst/>
          </a:prstGeom>
          <a:solidFill>
            <a:schemeClr val="accent2">
              <a:alpha val="85000"/>
            </a:schemeClr>
          </a:solidFill>
        </p:spPr>
        <p:txBody>
          <a:bodyPr lIns="0" r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AAC00-DBA3-4A2F-A217-8776F16E8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A21BD-0B02-4B22-B518-B2BA6EC625EC}"/>
              </a:ext>
            </a:extLst>
          </p:cNvPr>
          <p:cNvSpPr/>
          <p:nvPr userDrawn="1"/>
        </p:nvSpPr>
        <p:spPr>
          <a:xfrm>
            <a:off x="8498493" y="524712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A7A9DF-834C-4819-A094-277F65EF2B30}"/>
              </a:ext>
            </a:extLst>
          </p:cNvPr>
          <p:cNvSpPr/>
          <p:nvPr userDrawn="1"/>
        </p:nvSpPr>
        <p:spPr>
          <a:xfrm>
            <a:off x="8591313" y="267205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9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9C57F67-7878-4527-B292-8E053B77907C}"/>
              </a:ext>
            </a:extLst>
          </p:cNvPr>
          <p:cNvSpPr/>
          <p:nvPr userDrawn="1"/>
        </p:nvSpPr>
        <p:spPr>
          <a:xfrm>
            <a:off x="2924175" y="2724150"/>
            <a:ext cx="1772920" cy="17729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060" y="2028826"/>
            <a:ext cx="6619875" cy="4233798"/>
          </a:xfrm>
        </p:spPr>
        <p:txBody>
          <a:bodyPr numCol="2" spcCol="365760">
            <a:normAutofit/>
          </a:bodyPr>
          <a:lstStyle>
            <a:lvl1pPr marL="0" indent="0">
              <a:lnSpc>
                <a:spcPct val="113000"/>
              </a:lnSpc>
              <a:buNone/>
              <a:defRPr sz="1400"/>
            </a:lvl1pPr>
            <a:lvl2pPr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F898A1-DDC9-4F8B-BC1A-96D5E9075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2891" y="1565519"/>
            <a:ext cx="26670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BEDF70-860C-4597-9501-A5128A14F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2061" y="1498600"/>
            <a:ext cx="6644640" cy="3968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D01C9-C627-47C4-9CB2-718AF6C875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153EB8B-8596-493A-AC75-6B43FF9A713F}"/>
              </a:ext>
            </a:extLst>
          </p:cNvPr>
          <p:cNvSpPr/>
          <p:nvPr userDrawn="1"/>
        </p:nvSpPr>
        <p:spPr>
          <a:xfrm>
            <a:off x="620749" y="1233378"/>
            <a:ext cx="3331286" cy="3331284"/>
          </a:xfrm>
          <a:prstGeom prst="arc">
            <a:avLst>
              <a:gd name="adj1" fmla="val 3945693"/>
              <a:gd name="adj2" fmla="val 11422654"/>
            </a:avLst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E55CC5-C98D-44F2-9D04-0D1178176ABC}"/>
              </a:ext>
            </a:extLst>
          </p:cNvPr>
          <p:cNvSpPr/>
          <p:nvPr userDrawn="1"/>
        </p:nvSpPr>
        <p:spPr>
          <a:xfrm>
            <a:off x="660425" y="2263236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84CEDD-2014-4540-9485-29369230A3CF}"/>
              </a:ext>
            </a:extLst>
          </p:cNvPr>
          <p:cNvSpPr/>
          <p:nvPr userDrawn="1"/>
        </p:nvSpPr>
        <p:spPr>
          <a:xfrm>
            <a:off x="786820" y="2028826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834110-9773-414F-9007-B8A3F0D8CD66}"/>
              </a:ext>
            </a:extLst>
          </p:cNvPr>
          <p:cNvSpPr/>
          <p:nvPr userDrawn="1"/>
        </p:nvSpPr>
        <p:spPr>
          <a:xfrm>
            <a:off x="8306002" y="943178"/>
            <a:ext cx="3885998" cy="4589114"/>
          </a:xfrm>
          <a:custGeom>
            <a:avLst/>
            <a:gdLst>
              <a:gd name="connsiteX0" fmla="*/ 2294557 w 3885998"/>
              <a:gd name="connsiteY0" fmla="*/ 0 h 4589114"/>
              <a:gd name="connsiteX1" fmla="*/ 3754108 w 3885998"/>
              <a:gd name="connsiteY1" fmla="*/ 523965 h 4589114"/>
              <a:gd name="connsiteX2" fmla="*/ 3885998 w 3885998"/>
              <a:gd name="connsiteY2" fmla="*/ 643835 h 4589114"/>
              <a:gd name="connsiteX3" fmla="*/ 3885998 w 3885998"/>
              <a:gd name="connsiteY3" fmla="*/ 1112504 h 4589114"/>
              <a:gd name="connsiteX4" fmla="*/ 3825941 w 3885998"/>
              <a:gd name="connsiteY4" fmla="*/ 1032192 h 4589114"/>
              <a:gd name="connsiteX5" fmla="*/ 2294557 w 3885998"/>
              <a:gd name="connsiteY5" fmla="*/ 309995 h 4589114"/>
              <a:gd name="connsiteX6" fmla="*/ 309995 w 3885998"/>
              <a:gd name="connsiteY6" fmla="*/ 2294557 h 4589114"/>
              <a:gd name="connsiteX7" fmla="*/ 2294557 w 3885998"/>
              <a:gd name="connsiteY7" fmla="*/ 4279119 h 4589114"/>
              <a:gd name="connsiteX8" fmla="*/ 3825941 w 3885998"/>
              <a:gd name="connsiteY8" fmla="*/ 3556923 h 4589114"/>
              <a:gd name="connsiteX9" fmla="*/ 3885998 w 3885998"/>
              <a:gd name="connsiteY9" fmla="*/ 3476610 h 4589114"/>
              <a:gd name="connsiteX10" fmla="*/ 3885998 w 3885998"/>
              <a:gd name="connsiteY10" fmla="*/ 3945280 h 4589114"/>
              <a:gd name="connsiteX11" fmla="*/ 3754108 w 3885998"/>
              <a:gd name="connsiteY11" fmla="*/ 4065149 h 4589114"/>
              <a:gd name="connsiteX12" fmla="*/ 2294557 w 3885998"/>
              <a:gd name="connsiteY12" fmla="*/ 4589114 h 4589114"/>
              <a:gd name="connsiteX13" fmla="*/ 0 w 3885998"/>
              <a:gd name="connsiteY13" fmla="*/ 2294557 h 4589114"/>
              <a:gd name="connsiteX14" fmla="*/ 2294557 w 3885998"/>
              <a:gd name="connsiteY14" fmla="*/ 0 h 458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85998" h="4589114">
                <a:moveTo>
                  <a:pt x="2294557" y="0"/>
                </a:moveTo>
                <a:cubicBezTo>
                  <a:pt x="2848978" y="0"/>
                  <a:pt x="3357474" y="196633"/>
                  <a:pt x="3754108" y="523965"/>
                </a:cubicBezTo>
                <a:lnTo>
                  <a:pt x="3885998" y="643835"/>
                </a:lnTo>
                <a:lnTo>
                  <a:pt x="3885998" y="1112504"/>
                </a:lnTo>
                <a:lnTo>
                  <a:pt x="3825941" y="1032192"/>
                </a:lnTo>
                <a:cubicBezTo>
                  <a:pt x="3461943" y="591128"/>
                  <a:pt x="2911081" y="309995"/>
                  <a:pt x="2294557" y="309995"/>
                </a:cubicBezTo>
                <a:cubicBezTo>
                  <a:pt x="1198514" y="309995"/>
                  <a:pt x="309995" y="1198514"/>
                  <a:pt x="309995" y="2294557"/>
                </a:cubicBezTo>
                <a:cubicBezTo>
                  <a:pt x="309995" y="3390600"/>
                  <a:pt x="1198514" y="4279119"/>
                  <a:pt x="2294557" y="4279119"/>
                </a:cubicBezTo>
                <a:cubicBezTo>
                  <a:pt x="2911081" y="4279119"/>
                  <a:pt x="3461943" y="3997986"/>
                  <a:pt x="3825941" y="3556923"/>
                </a:cubicBezTo>
                <a:lnTo>
                  <a:pt x="3885998" y="3476610"/>
                </a:lnTo>
                <a:lnTo>
                  <a:pt x="3885998" y="3945280"/>
                </a:lnTo>
                <a:lnTo>
                  <a:pt x="3754108" y="4065149"/>
                </a:lnTo>
                <a:cubicBezTo>
                  <a:pt x="3357474" y="4392481"/>
                  <a:pt x="2848978" y="4589114"/>
                  <a:pt x="2294557" y="4589114"/>
                </a:cubicBezTo>
                <a:cubicBezTo>
                  <a:pt x="1027308" y="4589114"/>
                  <a:pt x="0" y="3561806"/>
                  <a:pt x="0" y="2294557"/>
                </a:cubicBezTo>
                <a:cubicBezTo>
                  <a:pt x="0" y="1027308"/>
                  <a:pt x="1027308" y="0"/>
                  <a:pt x="2294557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316164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44790C-31A1-439F-9FF8-EAD55AB510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62" y="1256536"/>
            <a:ext cx="3572639" cy="3962400"/>
          </a:xfrm>
          <a:custGeom>
            <a:avLst/>
            <a:gdLst>
              <a:gd name="connsiteX0" fmla="*/ 1981200 w 3572639"/>
              <a:gd name="connsiteY0" fmla="*/ 0 h 3962400"/>
              <a:gd name="connsiteX1" fmla="*/ 3509990 w 3572639"/>
              <a:gd name="connsiteY1" fmla="*/ 720973 h 3962400"/>
              <a:gd name="connsiteX2" fmla="*/ 3572639 w 3572639"/>
              <a:gd name="connsiteY2" fmla="*/ 804752 h 3962400"/>
              <a:gd name="connsiteX3" fmla="*/ 3572639 w 3572639"/>
              <a:gd name="connsiteY3" fmla="*/ 3157649 h 3962400"/>
              <a:gd name="connsiteX4" fmla="*/ 3509990 w 3572639"/>
              <a:gd name="connsiteY4" fmla="*/ 3241428 h 3962400"/>
              <a:gd name="connsiteX5" fmla="*/ 1981200 w 3572639"/>
              <a:gd name="connsiteY5" fmla="*/ 3962400 h 3962400"/>
              <a:gd name="connsiteX6" fmla="*/ 0 w 3572639"/>
              <a:gd name="connsiteY6" fmla="*/ 1981200 h 3962400"/>
              <a:gd name="connsiteX7" fmla="*/ 1981200 w 3572639"/>
              <a:gd name="connsiteY7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2639" h="3962400">
                <a:moveTo>
                  <a:pt x="1981200" y="0"/>
                </a:moveTo>
                <a:cubicBezTo>
                  <a:pt x="2596680" y="0"/>
                  <a:pt x="3146609" y="280657"/>
                  <a:pt x="3509990" y="720973"/>
                </a:cubicBezTo>
                <a:lnTo>
                  <a:pt x="3572639" y="804752"/>
                </a:lnTo>
                <a:lnTo>
                  <a:pt x="3572639" y="3157649"/>
                </a:lnTo>
                <a:lnTo>
                  <a:pt x="3509990" y="3241428"/>
                </a:lnTo>
                <a:cubicBezTo>
                  <a:pt x="3146609" y="3681744"/>
                  <a:pt x="2596680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F4014-7490-4C16-AF5C-C72CCFC0A7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D603CE-3EAD-4AD7-8922-74B22F4B594F}"/>
              </a:ext>
            </a:extLst>
          </p:cNvPr>
          <p:cNvGrpSpPr/>
          <p:nvPr userDrawn="1"/>
        </p:nvGrpSpPr>
        <p:grpSpPr>
          <a:xfrm>
            <a:off x="8019316" y="656493"/>
            <a:ext cx="5162488" cy="5162486"/>
            <a:chOff x="8019316" y="656493"/>
            <a:chExt cx="5162488" cy="5162486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6D9D8963-6BAA-4BFB-A7F9-F7137898200B}"/>
                </a:ext>
              </a:extLst>
            </p:cNvPr>
            <p:cNvSpPr/>
            <p:nvPr userDrawn="1"/>
          </p:nvSpPr>
          <p:spPr>
            <a:xfrm>
              <a:off x="8019316" y="656493"/>
              <a:ext cx="5162488" cy="5162486"/>
            </a:xfrm>
            <a:prstGeom prst="arc">
              <a:avLst>
                <a:gd name="adj1" fmla="val 6027595"/>
                <a:gd name="adj2" fmla="val 12133839"/>
              </a:avLst>
            </a:prstGeom>
            <a:ln w="1270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B7C1F0-EE44-4CDE-82CE-67D631815806}"/>
                </a:ext>
              </a:extLst>
            </p:cNvPr>
            <p:cNvSpPr/>
            <p:nvPr userDrawn="1"/>
          </p:nvSpPr>
          <p:spPr>
            <a:xfrm>
              <a:off x="8242170" y="1983613"/>
              <a:ext cx="127662" cy="1276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23CF22-345A-412E-9FD9-433A6EDABA19}"/>
                </a:ext>
              </a:extLst>
            </p:cNvPr>
            <p:cNvSpPr/>
            <p:nvPr userDrawn="1"/>
          </p:nvSpPr>
          <p:spPr>
            <a:xfrm>
              <a:off x="8348357" y="1795827"/>
              <a:ext cx="127662" cy="1276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94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BB17FF4-2DC2-4C01-A949-8E4C96B5E1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054" y="1"/>
            <a:ext cx="11275947" cy="3005001"/>
          </a:xfrm>
          <a:custGeom>
            <a:avLst/>
            <a:gdLst>
              <a:gd name="connsiteX0" fmla="*/ 0 w 11275947"/>
              <a:gd name="connsiteY0" fmla="*/ 0 h 3005001"/>
              <a:gd name="connsiteX1" fmla="*/ 11275947 w 11275947"/>
              <a:gd name="connsiteY1" fmla="*/ 0 h 3005001"/>
              <a:gd name="connsiteX2" fmla="*/ 11275947 w 11275947"/>
              <a:gd name="connsiteY2" fmla="*/ 785161 h 3005001"/>
              <a:gd name="connsiteX3" fmla="*/ 5981790 w 11275947"/>
              <a:gd name="connsiteY3" fmla="*/ 3005001 h 3005001"/>
              <a:gd name="connsiteX4" fmla="*/ 191151 w 11275947"/>
              <a:gd name="connsiteY4" fmla="*/ 254441 h 300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5947" h="3005001">
                <a:moveTo>
                  <a:pt x="0" y="0"/>
                </a:moveTo>
                <a:lnTo>
                  <a:pt x="11275947" y="0"/>
                </a:lnTo>
                <a:lnTo>
                  <a:pt x="11275947" y="785161"/>
                </a:lnTo>
                <a:cubicBezTo>
                  <a:pt x="9906339" y="2171937"/>
                  <a:pt x="8013790" y="3005001"/>
                  <a:pt x="5981790" y="3005001"/>
                </a:cubicBezTo>
                <a:cubicBezTo>
                  <a:pt x="3639761" y="3005001"/>
                  <a:pt x="1555467" y="1938729"/>
                  <a:pt x="191151" y="2544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6B389-F985-4CB9-A0FE-EDA93E1F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876675"/>
            <a:ext cx="11201400" cy="165049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E681-E2E5-42DA-B246-7916E6E0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527172"/>
            <a:ext cx="11201400" cy="45719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B3DB82-36F9-4E1A-A585-03E56A480A7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3803147"/>
          </a:xfrm>
          <a:custGeom>
            <a:avLst/>
            <a:gdLst>
              <a:gd name="connsiteX0" fmla="*/ 0 w 12192000"/>
              <a:gd name="connsiteY0" fmla="*/ 0 h 3803147"/>
              <a:gd name="connsiteX1" fmla="*/ 916052 w 12192000"/>
              <a:gd name="connsiteY1" fmla="*/ 0 h 3803147"/>
              <a:gd name="connsiteX2" fmla="*/ 1107204 w 12192000"/>
              <a:gd name="connsiteY2" fmla="*/ 254442 h 3803147"/>
              <a:gd name="connsiteX3" fmla="*/ 6897843 w 12192000"/>
              <a:gd name="connsiteY3" fmla="*/ 3005002 h 3803147"/>
              <a:gd name="connsiteX4" fmla="*/ 12192000 w 12192000"/>
              <a:gd name="connsiteY4" fmla="*/ 785162 h 3803147"/>
              <a:gd name="connsiteX5" fmla="*/ 12192000 w 12192000"/>
              <a:gd name="connsiteY5" fmla="*/ 1867646 h 3803147"/>
              <a:gd name="connsiteX6" fmla="*/ 6897843 w 12192000"/>
              <a:gd name="connsiteY6" fmla="*/ 3803147 h 3803147"/>
              <a:gd name="connsiteX7" fmla="*/ 0 w 12192000"/>
              <a:gd name="connsiteY7" fmla="*/ 91773 h 3803147"/>
              <a:gd name="connsiteX8" fmla="*/ 0 w 12192000"/>
              <a:gd name="connsiteY8" fmla="*/ 1543 h 380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803147">
                <a:moveTo>
                  <a:pt x="0" y="0"/>
                </a:moveTo>
                <a:lnTo>
                  <a:pt x="916052" y="0"/>
                </a:lnTo>
                <a:lnTo>
                  <a:pt x="1107204" y="254442"/>
                </a:lnTo>
                <a:cubicBezTo>
                  <a:pt x="2471520" y="1938730"/>
                  <a:pt x="4555814" y="3005002"/>
                  <a:pt x="6897843" y="3005002"/>
                </a:cubicBezTo>
                <a:cubicBezTo>
                  <a:pt x="8929843" y="3005002"/>
                  <a:pt x="10822392" y="2171938"/>
                  <a:pt x="12192000" y="785162"/>
                </a:cubicBezTo>
                <a:lnTo>
                  <a:pt x="12192000" y="1867646"/>
                </a:lnTo>
                <a:cubicBezTo>
                  <a:pt x="10742706" y="3084817"/>
                  <a:pt x="8880039" y="3803147"/>
                  <a:pt x="6897843" y="3803147"/>
                </a:cubicBezTo>
                <a:cubicBezTo>
                  <a:pt x="4009216" y="3803147"/>
                  <a:pt x="1474196" y="2336556"/>
                  <a:pt x="0" y="91773"/>
                </a:cubicBezTo>
                <a:cubicBezTo>
                  <a:pt x="0" y="91773"/>
                  <a:pt x="0" y="91773"/>
                  <a:pt x="0" y="15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5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0D2F-C3AF-4433-8B93-2749CEB8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E876-B336-4B1C-ACE8-0E1D6BC2E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12746-D088-46FF-A0B5-496507E6B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899"/>
            <a:ext cx="55245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638757-8A30-4A49-B815-B30E20D99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8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93695-CF4A-4AD6-BDB5-3DD1F8A85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2E8FD8-7C57-45FC-BAD7-52B3BA9A1E44}"/>
              </a:ext>
            </a:extLst>
          </p:cNvPr>
          <p:cNvSpPr/>
          <p:nvPr userDrawn="1"/>
        </p:nvSpPr>
        <p:spPr>
          <a:xfrm>
            <a:off x="0" y="2"/>
            <a:ext cx="7176977" cy="6102380"/>
          </a:xfrm>
          <a:custGeom>
            <a:avLst/>
            <a:gdLst>
              <a:gd name="connsiteX0" fmla="*/ 5967737 w 7362825"/>
              <a:gd name="connsiteY0" fmla="*/ 0 h 6260401"/>
              <a:gd name="connsiteX1" fmla="*/ 7022542 w 7362825"/>
              <a:gd name="connsiteY1" fmla="*/ 0 h 6260401"/>
              <a:gd name="connsiteX2" fmla="*/ 7087591 w 7362825"/>
              <a:gd name="connsiteY2" fmla="*/ 164979 h 6260401"/>
              <a:gd name="connsiteX3" fmla="*/ 7362825 w 7362825"/>
              <a:gd name="connsiteY3" fmla="*/ 1724555 h 6260401"/>
              <a:gd name="connsiteX4" fmla="*/ 2826979 w 7362825"/>
              <a:gd name="connsiteY4" fmla="*/ 6260401 h 6260401"/>
              <a:gd name="connsiteX5" fmla="*/ 245894 w 7362825"/>
              <a:gd name="connsiteY5" fmla="*/ 5454919 h 6260401"/>
              <a:gd name="connsiteX6" fmla="*/ 0 w 7362825"/>
              <a:gd name="connsiteY6" fmla="*/ 5268733 h 6260401"/>
              <a:gd name="connsiteX7" fmla="*/ 0 w 7362825"/>
              <a:gd name="connsiteY7" fmla="*/ 3922593 h 6260401"/>
              <a:gd name="connsiteX8" fmla="*/ 61216 w 7362825"/>
              <a:gd name="connsiteY8" fmla="*/ 4004456 h 6260401"/>
              <a:gd name="connsiteX9" fmla="*/ 2826979 w 7362825"/>
              <a:gd name="connsiteY9" fmla="*/ 5308781 h 6260401"/>
              <a:gd name="connsiteX10" fmla="*/ 6411205 w 7362825"/>
              <a:gd name="connsiteY10" fmla="*/ 1724555 h 6260401"/>
              <a:gd name="connsiteX11" fmla="*/ 6057762 w 7362825"/>
              <a:gd name="connsiteY11" fmla="*/ 170645 h 626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2825" h="6260401">
                <a:moveTo>
                  <a:pt x="5967737" y="0"/>
                </a:moveTo>
                <a:lnTo>
                  <a:pt x="7022542" y="0"/>
                </a:lnTo>
                <a:lnTo>
                  <a:pt x="7087591" y="164979"/>
                </a:lnTo>
                <a:cubicBezTo>
                  <a:pt x="7265650" y="651280"/>
                  <a:pt x="7362825" y="1176570"/>
                  <a:pt x="7362825" y="1724555"/>
                </a:cubicBezTo>
                <a:cubicBezTo>
                  <a:pt x="7362825" y="4229634"/>
                  <a:pt x="5332058" y="6260401"/>
                  <a:pt x="2826979" y="6260401"/>
                </a:cubicBezTo>
                <a:cubicBezTo>
                  <a:pt x="1868005" y="6260401"/>
                  <a:pt x="978537" y="5962803"/>
                  <a:pt x="245894" y="5454919"/>
                </a:cubicBezTo>
                <a:lnTo>
                  <a:pt x="0" y="5268733"/>
                </a:lnTo>
                <a:lnTo>
                  <a:pt x="0" y="3922593"/>
                </a:lnTo>
                <a:lnTo>
                  <a:pt x="61216" y="4004456"/>
                </a:lnTo>
                <a:cubicBezTo>
                  <a:pt x="718617" y="4801041"/>
                  <a:pt x="1713503" y="5308781"/>
                  <a:pt x="2826979" y="5308781"/>
                </a:cubicBezTo>
                <a:cubicBezTo>
                  <a:pt x="4806493" y="5308781"/>
                  <a:pt x="6411205" y="3704069"/>
                  <a:pt x="6411205" y="1724555"/>
                </a:cubicBezTo>
                <a:cubicBezTo>
                  <a:pt x="6411205" y="1167817"/>
                  <a:pt x="6284270" y="640727"/>
                  <a:pt x="6057762" y="17064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7D8ED34-E5E0-47CC-9533-D844072181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274907" cy="5183725"/>
          </a:xfrm>
          <a:custGeom>
            <a:avLst/>
            <a:gdLst>
              <a:gd name="connsiteX0" fmla="*/ 0 w 6437396"/>
              <a:gd name="connsiteY0" fmla="*/ 0 h 5317958"/>
              <a:gd name="connsiteX1" fmla="*/ 5997953 w 6437396"/>
              <a:gd name="connsiteY1" fmla="*/ 0 h 5317958"/>
              <a:gd name="connsiteX2" fmla="*/ 6003477 w 6437396"/>
              <a:gd name="connsiteY2" fmla="*/ 9093 h 5317958"/>
              <a:gd name="connsiteX3" fmla="*/ 6437396 w 6437396"/>
              <a:gd name="connsiteY3" fmla="*/ 1722772 h 5317958"/>
              <a:gd name="connsiteX4" fmla="*/ 2842210 w 6437396"/>
              <a:gd name="connsiteY4" fmla="*/ 5317958 h 5317958"/>
              <a:gd name="connsiteX5" fmla="*/ 67990 w 6437396"/>
              <a:gd name="connsiteY5" fmla="*/ 4009644 h 5317958"/>
              <a:gd name="connsiteX6" fmla="*/ 0 w 6437396"/>
              <a:gd name="connsiteY6" fmla="*/ 3918723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7396" h="5317958">
                <a:moveTo>
                  <a:pt x="0" y="0"/>
                </a:moveTo>
                <a:lnTo>
                  <a:pt x="5997953" y="0"/>
                </a:lnTo>
                <a:lnTo>
                  <a:pt x="6003477" y="9093"/>
                </a:lnTo>
                <a:cubicBezTo>
                  <a:pt x="6280207" y="518507"/>
                  <a:pt x="6437396" y="1102283"/>
                  <a:pt x="6437396" y="1722772"/>
                </a:cubicBezTo>
                <a:cubicBezTo>
                  <a:pt x="6437396" y="3708338"/>
                  <a:pt x="4827776" y="5317958"/>
                  <a:pt x="2842210" y="5317958"/>
                </a:cubicBezTo>
                <a:cubicBezTo>
                  <a:pt x="1725329" y="5317958"/>
                  <a:pt x="727400" y="4808664"/>
                  <a:pt x="67990" y="4009644"/>
                </a:cubicBezTo>
                <a:lnTo>
                  <a:pt x="0" y="39187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50" y="3698973"/>
            <a:ext cx="5117350" cy="640080"/>
          </a:xfrm>
        </p:spPr>
        <p:txBody>
          <a:bodyPr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A2FB0-9CD1-48A1-ADF9-A919F02759B3}"/>
              </a:ext>
            </a:extLst>
          </p:cNvPr>
          <p:cNvSpPr/>
          <p:nvPr userDrawn="1"/>
        </p:nvSpPr>
        <p:spPr>
          <a:xfrm>
            <a:off x="6096000" y="3563567"/>
            <a:ext cx="942975" cy="942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D95B0D-8F05-430D-B872-D3B51CE4AB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977" y="4392853"/>
            <a:ext cx="4710223" cy="64008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EAB88-263D-4DA7-BB4D-2098A4190F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2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4CD2C-CABF-4687-A303-B09BF680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B073B-8565-4118-BD9A-4526647FF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485900"/>
            <a:ext cx="11201400" cy="4764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C4D26B9-699F-420B-8A54-2EE22D65147E}"/>
              </a:ext>
            </a:extLst>
          </p:cNvPr>
          <p:cNvSpPr/>
          <p:nvPr userDrawn="1"/>
        </p:nvSpPr>
        <p:spPr>
          <a:xfrm flipH="1">
            <a:off x="0" y="6574620"/>
            <a:ext cx="10713026" cy="286982"/>
          </a:xfrm>
          <a:custGeom>
            <a:avLst/>
            <a:gdLst>
              <a:gd name="connsiteX0" fmla="*/ 10713026 w 10713026"/>
              <a:gd name="connsiteY0" fmla="*/ 0 h 286982"/>
              <a:gd name="connsiteX1" fmla="*/ 147185 w 10713026"/>
              <a:gd name="connsiteY1" fmla="*/ 0 h 286982"/>
              <a:gd name="connsiteX2" fmla="*/ 145631 w 10713026"/>
              <a:gd name="connsiteY2" fmla="*/ 15419 h 286982"/>
              <a:gd name="connsiteX3" fmla="*/ 63994 w 10713026"/>
              <a:gd name="connsiteY3" fmla="*/ 209421 h 286982"/>
              <a:gd name="connsiteX4" fmla="*/ 0 w 10713026"/>
              <a:gd name="connsiteY4" fmla="*/ 286982 h 286982"/>
              <a:gd name="connsiteX5" fmla="*/ 10713026 w 10713026"/>
              <a:gd name="connsiteY5" fmla="*/ 286982 h 28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3026" h="286982">
                <a:moveTo>
                  <a:pt x="10713026" y="0"/>
                </a:moveTo>
                <a:lnTo>
                  <a:pt x="147185" y="0"/>
                </a:lnTo>
                <a:lnTo>
                  <a:pt x="145631" y="15419"/>
                </a:lnTo>
                <a:cubicBezTo>
                  <a:pt x="131176" y="86057"/>
                  <a:pt x="102994" y="151694"/>
                  <a:pt x="63994" y="209421"/>
                </a:cubicBezTo>
                <a:lnTo>
                  <a:pt x="0" y="286982"/>
                </a:lnTo>
                <a:lnTo>
                  <a:pt x="10713026" y="286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BC873-8801-48F4-81EC-CC141B104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300" y="6606794"/>
            <a:ext cx="481974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F48021C4-968F-48A3-AB83-E5823B3FDD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5" y="6345487"/>
            <a:ext cx="1140403" cy="4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9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6" r:id="rId5"/>
    <p:sldLayoutId id="2147483651" r:id="rId6"/>
    <p:sldLayoutId id="2147483652" r:id="rId7"/>
    <p:sldLayoutId id="2147483654" r:id="rId8"/>
    <p:sldLayoutId id="2147483661" r:id="rId9"/>
    <p:sldLayoutId id="2147483660" r:id="rId10"/>
    <p:sldLayoutId id="2147483657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32831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790B-4BF0-4371-B319-47C63A5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Slide Deck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EF6F-070E-4D9A-BD4C-917C3CC0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485900"/>
            <a:ext cx="11201400" cy="4762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slide deck is like a workbook. Add in and take out what’s needed.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Use the template slides that work for your event. Right-click&gt;Duplicate Slide as needed. Delete the others.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Update an image – Right- click &gt; Change Picture.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 slides contain suggested script. Update this script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Add your thoughts about the session topic into the Notes Panel. Print notes prior -  File&gt;Export&gt;Create Handouts&gt;Notes below slides OR use multiple monitors so the notes panel can be visible.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7A4B-9719-4FDA-BED7-493FB04C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9987EA-89AE-4521-A4A1-59C7EEEFA47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25584FFC-1764-4D44-ADA8-F31A0FD6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5E2AFB-F560-4AD2-8791-0141559E0EF1}"/>
              </a:ext>
            </a:extLst>
          </p:cNvPr>
          <p:cNvSpPr txBox="1"/>
          <p:nvPr/>
        </p:nvSpPr>
        <p:spPr>
          <a:xfrm>
            <a:off x="2832457" y="6063734"/>
            <a:ext cx="652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270071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031C-599C-4BAF-B7C6-66E53DC9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654513" cy="640080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9D03C-91A7-41BB-9B21-FA43C24A1F58}"/>
              </a:ext>
            </a:extLst>
          </p:cNvPr>
          <p:cNvSpPr txBox="1"/>
          <p:nvPr/>
        </p:nvSpPr>
        <p:spPr>
          <a:xfrm>
            <a:off x="2535708" y="464982"/>
            <a:ext cx="9160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Icons can be recolored using shape fill. Icons can be used with yellow hex shape (center vertically &amp; horizontally with shape then group). To resize icon and/or shape, use the shift key to keep the original proportions.</a:t>
            </a: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01098C0-461D-4216-B6F6-8CAA2A7A0A2A}"/>
              </a:ext>
            </a:extLst>
          </p:cNvPr>
          <p:cNvSpPr>
            <a:spLocks noEditPoints="1"/>
          </p:cNvSpPr>
          <p:nvPr/>
        </p:nvSpPr>
        <p:spPr bwMode="auto">
          <a:xfrm>
            <a:off x="10766399" y="1588921"/>
            <a:ext cx="360916" cy="359560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3707CD19-B1E1-4ED5-AC82-26E1FF7592D6}"/>
              </a:ext>
            </a:extLst>
          </p:cNvPr>
          <p:cNvSpPr>
            <a:spLocks noEditPoints="1"/>
          </p:cNvSpPr>
          <p:nvPr/>
        </p:nvSpPr>
        <p:spPr bwMode="auto">
          <a:xfrm>
            <a:off x="8651362" y="1588921"/>
            <a:ext cx="359560" cy="359560"/>
          </a:xfrm>
          <a:custGeom>
            <a:avLst/>
            <a:gdLst>
              <a:gd name="T0" fmla="*/ 100 w 176"/>
              <a:gd name="T1" fmla="*/ 124 h 176"/>
              <a:gd name="T2" fmla="*/ 95 w 176"/>
              <a:gd name="T3" fmla="*/ 123 h 176"/>
              <a:gd name="T4" fmla="*/ 94 w 176"/>
              <a:gd name="T5" fmla="*/ 119 h 176"/>
              <a:gd name="T6" fmla="*/ 94 w 176"/>
              <a:gd name="T7" fmla="*/ 115 h 176"/>
              <a:gd name="T8" fmla="*/ 95 w 176"/>
              <a:gd name="T9" fmla="*/ 110 h 176"/>
              <a:gd name="T10" fmla="*/ 100 w 176"/>
              <a:gd name="T11" fmla="*/ 94 h 176"/>
              <a:gd name="T12" fmla="*/ 101 w 176"/>
              <a:gd name="T13" fmla="*/ 89 h 176"/>
              <a:gd name="T14" fmla="*/ 101 w 176"/>
              <a:gd name="T15" fmla="*/ 86 h 176"/>
              <a:gd name="T16" fmla="*/ 97 w 176"/>
              <a:gd name="T17" fmla="*/ 77 h 176"/>
              <a:gd name="T18" fmla="*/ 87 w 176"/>
              <a:gd name="T19" fmla="*/ 74 h 176"/>
              <a:gd name="T20" fmla="*/ 79 w 176"/>
              <a:gd name="T21" fmla="*/ 75 h 176"/>
              <a:gd name="T22" fmla="*/ 70 w 176"/>
              <a:gd name="T23" fmla="*/ 78 h 176"/>
              <a:gd name="T24" fmla="*/ 68 w 176"/>
              <a:gd name="T25" fmla="*/ 83 h 176"/>
              <a:gd name="T26" fmla="*/ 72 w 176"/>
              <a:gd name="T27" fmla="*/ 82 h 176"/>
              <a:gd name="T28" fmla="*/ 76 w 176"/>
              <a:gd name="T29" fmla="*/ 82 h 176"/>
              <a:gd name="T30" fmla="*/ 81 w 176"/>
              <a:gd name="T31" fmla="*/ 83 h 176"/>
              <a:gd name="T32" fmla="*/ 82 w 176"/>
              <a:gd name="T33" fmla="*/ 87 h 176"/>
              <a:gd name="T34" fmla="*/ 82 w 176"/>
              <a:gd name="T35" fmla="*/ 91 h 176"/>
              <a:gd name="T36" fmla="*/ 80 w 176"/>
              <a:gd name="T37" fmla="*/ 96 h 176"/>
              <a:gd name="T38" fmla="*/ 76 w 176"/>
              <a:gd name="T39" fmla="*/ 112 h 176"/>
              <a:gd name="T40" fmla="*/ 75 w 176"/>
              <a:gd name="T41" fmla="*/ 117 h 176"/>
              <a:gd name="T42" fmla="*/ 74 w 176"/>
              <a:gd name="T43" fmla="*/ 121 h 176"/>
              <a:gd name="T44" fmla="*/ 78 w 176"/>
              <a:gd name="T45" fmla="*/ 129 h 176"/>
              <a:gd name="T46" fmla="*/ 89 w 176"/>
              <a:gd name="T47" fmla="*/ 132 h 176"/>
              <a:gd name="T48" fmla="*/ 97 w 176"/>
              <a:gd name="T49" fmla="*/ 131 h 176"/>
              <a:gd name="T50" fmla="*/ 106 w 176"/>
              <a:gd name="T51" fmla="*/ 128 h 176"/>
              <a:gd name="T52" fmla="*/ 107 w 176"/>
              <a:gd name="T53" fmla="*/ 123 h 176"/>
              <a:gd name="T54" fmla="*/ 104 w 176"/>
              <a:gd name="T55" fmla="*/ 124 h 176"/>
              <a:gd name="T56" fmla="*/ 100 w 176"/>
              <a:gd name="T57" fmla="*/ 124 h 176"/>
              <a:gd name="T58" fmla="*/ 88 w 176"/>
              <a:gd name="T59" fmla="*/ 0 h 176"/>
              <a:gd name="T60" fmla="*/ 0 w 176"/>
              <a:gd name="T61" fmla="*/ 88 h 176"/>
              <a:gd name="T62" fmla="*/ 88 w 176"/>
              <a:gd name="T63" fmla="*/ 176 h 176"/>
              <a:gd name="T64" fmla="*/ 176 w 176"/>
              <a:gd name="T65" fmla="*/ 88 h 176"/>
              <a:gd name="T66" fmla="*/ 88 w 176"/>
              <a:gd name="T67" fmla="*/ 0 h 176"/>
              <a:gd name="T68" fmla="*/ 88 w 176"/>
              <a:gd name="T69" fmla="*/ 168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88 w 176"/>
              <a:gd name="T77" fmla="*/ 168 h 176"/>
              <a:gd name="T78" fmla="*/ 97 w 176"/>
              <a:gd name="T79" fmla="*/ 44 h 176"/>
              <a:gd name="T80" fmla="*/ 89 w 176"/>
              <a:gd name="T81" fmla="*/ 47 h 176"/>
              <a:gd name="T82" fmla="*/ 86 w 176"/>
              <a:gd name="T83" fmla="*/ 54 h 176"/>
              <a:gd name="T84" fmla="*/ 89 w 176"/>
              <a:gd name="T85" fmla="*/ 62 h 176"/>
              <a:gd name="T86" fmla="*/ 97 w 176"/>
              <a:gd name="T87" fmla="*/ 65 h 176"/>
              <a:gd name="T88" fmla="*/ 105 w 176"/>
              <a:gd name="T89" fmla="*/ 62 h 176"/>
              <a:gd name="T90" fmla="*/ 108 w 176"/>
              <a:gd name="T91" fmla="*/ 54 h 176"/>
              <a:gd name="T92" fmla="*/ 105 w 176"/>
              <a:gd name="T93" fmla="*/ 47 h 176"/>
              <a:gd name="T94" fmla="*/ 97 w 176"/>
              <a:gd name="T95" fmla="*/ 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00" y="124"/>
                </a:moveTo>
                <a:cubicBezTo>
                  <a:pt x="98" y="124"/>
                  <a:pt x="96" y="124"/>
                  <a:pt x="95" y="123"/>
                </a:cubicBezTo>
                <a:cubicBezTo>
                  <a:pt x="94" y="122"/>
                  <a:pt x="94" y="121"/>
                  <a:pt x="94" y="119"/>
                </a:cubicBezTo>
                <a:cubicBezTo>
                  <a:pt x="94" y="118"/>
                  <a:pt x="94" y="117"/>
                  <a:pt x="94" y="115"/>
                </a:cubicBezTo>
                <a:cubicBezTo>
                  <a:pt x="94" y="113"/>
                  <a:pt x="95" y="112"/>
                  <a:pt x="95" y="110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3"/>
                  <a:pt x="101" y="91"/>
                  <a:pt x="101" y="89"/>
                </a:cubicBezTo>
                <a:cubicBezTo>
                  <a:pt x="101" y="87"/>
                  <a:pt x="101" y="86"/>
                  <a:pt x="101" y="86"/>
                </a:cubicBezTo>
                <a:cubicBezTo>
                  <a:pt x="101" y="82"/>
                  <a:pt x="100" y="79"/>
                  <a:pt x="97" y="77"/>
                </a:cubicBezTo>
                <a:cubicBezTo>
                  <a:pt x="95" y="75"/>
                  <a:pt x="91" y="74"/>
                  <a:pt x="87" y="74"/>
                </a:cubicBezTo>
                <a:cubicBezTo>
                  <a:pt x="84" y="74"/>
                  <a:pt x="81" y="74"/>
                  <a:pt x="79" y="75"/>
                </a:cubicBezTo>
                <a:cubicBezTo>
                  <a:pt x="76" y="76"/>
                  <a:pt x="73" y="77"/>
                  <a:pt x="70" y="78"/>
                </a:cubicBezTo>
                <a:cubicBezTo>
                  <a:pt x="68" y="83"/>
                  <a:pt x="68" y="83"/>
                  <a:pt x="68" y="83"/>
                </a:cubicBezTo>
                <a:cubicBezTo>
                  <a:pt x="69" y="83"/>
                  <a:pt x="70" y="83"/>
                  <a:pt x="72" y="82"/>
                </a:cubicBezTo>
                <a:cubicBezTo>
                  <a:pt x="73" y="82"/>
                  <a:pt x="74" y="82"/>
                  <a:pt x="76" y="82"/>
                </a:cubicBezTo>
                <a:cubicBezTo>
                  <a:pt x="78" y="82"/>
                  <a:pt x="80" y="82"/>
                  <a:pt x="81" y="83"/>
                </a:cubicBezTo>
                <a:cubicBezTo>
                  <a:pt x="81" y="84"/>
                  <a:pt x="82" y="85"/>
                  <a:pt x="82" y="87"/>
                </a:cubicBezTo>
                <a:cubicBezTo>
                  <a:pt x="82" y="89"/>
                  <a:pt x="82" y="90"/>
                  <a:pt x="82" y="91"/>
                </a:cubicBezTo>
                <a:cubicBezTo>
                  <a:pt x="81" y="93"/>
                  <a:pt x="81" y="94"/>
                  <a:pt x="80" y="96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5" y="114"/>
                  <a:pt x="75" y="115"/>
                  <a:pt x="75" y="117"/>
                </a:cubicBezTo>
                <a:cubicBezTo>
                  <a:pt x="75" y="118"/>
                  <a:pt x="74" y="119"/>
                  <a:pt x="74" y="121"/>
                </a:cubicBezTo>
                <a:cubicBezTo>
                  <a:pt x="74" y="124"/>
                  <a:pt x="76" y="127"/>
                  <a:pt x="78" y="129"/>
                </a:cubicBezTo>
                <a:cubicBezTo>
                  <a:pt x="81" y="131"/>
                  <a:pt x="84" y="132"/>
                  <a:pt x="89" y="132"/>
                </a:cubicBezTo>
                <a:cubicBezTo>
                  <a:pt x="92" y="132"/>
                  <a:pt x="95" y="132"/>
                  <a:pt x="97" y="131"/>
                </a:cubicBezTo>
                <a:cubicBezTo>
                  <a:pt x="99" y="130"/>
                  <a:pt x="102" y="129"/>
                  <a:pt x="106" y="128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3"/>
                  <a:pt x="106" y="123"/>
                  <a:pt x="104" y="124"/>
                </a:cubicBezTo>
                <a:cubicBezTo>
                  <a:pt x="103" y="124"/>
                  <a:pt x="101" y="124"/>
                  <a:pt x="100" y="12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moveTo>
                  <a:pt x="97" y="44"/>
                </a:moveTo>
                <a:cubicBezTo>
                  <a:pt x="94" y="44"/>
                  <a:pt x="91" y="45"/>
                  <a:pt x="89" y="47"/>
                </a:cubicBezTo>
                <a:cubicBezTo>
                  <a:pt x="87" y="49"/>
                  <a:pt x="86" y="52"/>
                  <a:pt x="86" y="54"/>
                </a:cubicBezTo>
                <a:cubicBezTo>
                  <a:pt x="86" y="57"/>
                  <a:pt x="87" y="60"/>
                  <a:pt x="89" y="62"/>
                </a:cubicBezTo>
                <a:cubicBezTo>
                  <a:pt x="91" y="64"/>
                  <a:pt x="94" y="65"/>
                  <a:pt x="97" y="65"/>
                </a:cubicBezTo>
                <a:cubicBezTo>
                  <a:pt x="100" y="65"/>
                  <a:pt x="103" y="64"/>
                  <a:pt x="105" y="62"/>
                </a:cubicBezTo>
                <a:cubicBezTo>
                  <a:pt x="107" y="60"/>
                  <a:pt x="108" y="57"/>
                  <a:pt x="108" y="54"/>
                </a:cubicBezTo>
                <a:cubicBezTo>
                  <a:pt x="108" y="52"/>
                  <a:pt x="107" y="49"/>
                  <a:pt x="105" y="47"/>
                </a:cubicBezTo>
                <a:cubicBezTo>
                  <a:pt x="103" y="45"/>
                  <a:pt x="100" y="44"/>
                  <a:pt x="97" y="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0EF889E5-4550-468B-A930-6CA8A01CCBD0}"/>
              </a:ext>
            </a:extLst>
          </p:cNvPr>
          <p:cNvSpPr>
            <a:spLocks noEditPoints="1"/>
          </p:cNvSpPr>
          <p:nvPr/>
        </p:nvSpPr>
        <p:spPr bwMode="auto">
          <a:xfrm>
            <a:off x="9355921" y="1588921"/>
            <a:ext cx="359560" cy="359560"/>
          </a:xfrm>
          <a:custGeom>
            <a:avLst/>
            <a:gdLst>
              <a:gd name="T0" fmla="*/ 106 w 176"/>
              <a:gd name="T1" fmla="*/ 54 h 176"/>
              <a:gd name="T2" fmla="*/ 99 w 176"/>
              <a:gd name="T3" fmla="*/ 50 h 176"/>
              <a:gd name="T4" fmla="*/ 90 w 176"/>
              <a:gd name="T5" fmla="*/ 48 h 176"/>
              <a:gd name="T6" fmla="*/ 79 w 176"/>
              <a:gd name="T7" fmla="*/ 50 h 176"/>
              <a:gd name="T8" fmla="*/ 71 w 176"/>
              <a:gd name="T9" fmla="*/ 55 h 176"/>
              <a:gd name="T10" fmla="*/ 66 w 176"/>
              <a:gd name="T11" fmla="*/ 64 h 176"/>
              <a:gd name="T12" fmla="*/ 64 w 176"/>
              <a:gd name="T13" fmla="*/ 74 h 176"/>
              <a:gd name="T14" fmla="*/ 64 w 176"/>
              <a:gd name="T15" fmla="*/ 75 h 176"/>
              <a:gd name="T16" fmla="*/ 73 w 176"/>
              <a:gd name="T17" fmla="*/ 75 h 176"/>
              <a:gd name="T18" fmla="*/ 73 w 176"/>
              <a:gd name="T19" fmla="*/ 74 h 176"/>
              <a:gd name="T20" fmla="*/ 74 w 176"/>
              <a:gd name="T21" fmla="*/ 67 h 176"/>
              <a:gd name="T22" fmla="*/ 77 w 176"/>
              <a:gd name="T23" fmla="*/ 61 h 176"/>
              <a:gd name="T24" fmla="*/ 82 w 176"/>
              <a:gd name="T25" fmla="*/ 57 h 176"/>
              <a:gd name="T26" fmla="*/ 90 w 176"/>
              <a:gd name="T27" fmla="*/ 56 h 176"/>
              <a:gd name="T28" fmla="*/ 95 w 176"/>
              <a:gd name="T29" fmla="*/ 57 h 176"/>
              <a:gd name="T30" fmla="*/ 100 w 176"/>
              <a:gd name="T31" fmla="*/ 60 h 176"/>
              <a:gd name="T32" fmla="*/ 103 w 176"/>
              <a:gd name="T33" fmla="*/ 64 h 176"/>
              <a:gd name="T34" fmla="*/ 104 w 176"/>
              <a:gd name="T35" fmla="*/ 69 h 176"/>
              <a:gd name="T36" fmla="*/ 102 w 176"/>
              <a:gd name="T37" fmla="*/ 76 h 176"/>
              <a:gd name="T38" fmla="*/ 98 w 176"/>
              <a:gd name="T39" fmla="*/ 82 h 176"/>
              <a:gd name="T40" fmla="*/ 91 w 176"/>
              <a:gd name="T41" fmla="*/ 88 h 176"/>
              <a:gd name="T42" fmla="*/ 87 w 176"/>
              <a:gd name="T43" fmla="*/ 93 h 176"/>
              <a:gd name="T44" fmla="*/ 85 w 176"/>
              <a:gd name="T45" fmla="*/ 100 h 176"/>
              <a:gd name="T46" fmla="*/ 84 w 176"/>
              <a:gd name="T47" fmla="*/ 108 h 176"/>
              <a:gd name="T48" fmla="*/ 85 w 176"/>
              <a:gd name="T49" fmla="*/ 109 h 176"/>
              <a:gd name="T50" fmla="*/ 93 w 176"/>
              <a:gd name="T51" fmla="*/ 109 h 176"/>
              <a:gd name="T52" fmla="*/ 93 w 176"/>
              <a:gd name="T53" fmla="*/ 108 h 176"/>
              <a:gd name="T54" fmla="*/ 94 w 176"/>
              <a:gd name="T55" fmla="*/ 101 h 176"/>
              <a:gd name="T56" fmla="*/ 95 w 176"/>
              <a:gd name="T57" fmla="*/ 97 h 176"/>
              <a:gd name="T58" fmla="*/ 98 w 176"/>
              <a:gd name="T59" fmla="*/ 93 h 176"/>
              <a:gd name="T60" fmla="*/ 103 w 176"/>
              <a:gd name="T61" fmla="*/ 88 h 176"/>
              <a:gd name="T62" fmla="*/ 110 w 176"/>
              <a:gd name="T63" fmla="*/ 80 h 176"/>
              <a:gd name="T64" fmla="*/ 113 w 176"/>
              <a:gd name="T65" fmla="*/ 69 h 176"/>
              <a:gd name="T66" fmla="*/ 111 w 176"/>
              <a:gd name="T67" fmla="*/ 60 h 176"/>
              <a:gd name="T68" fmla="*/ 106 w 176"/>
              <a:gd name="T69" fmla="*/ 54 h 176"/>
              <a:gd name="T70" fmla="*/ 83 w 176"/>
              <a:gd name="T71" fmla="*/ 128 h 176"/>
              <a:gd name="T72" fmla="*/ 95 w 176"/>
              <a:gd name="T73" fmla="*/ 128 h 176"/>
              <a:gd name="T74" fmla="*/ 95 w 176"/>
              <a:gd name="T75" fmla="*/ 115 h 176"/>
              <a:gd name="T76" fmla="*/ 83 w 176"/>
              <a:gd name="T77" fmla="*/ 115 h 176"/>
              <a:gd name="T78" fmla="*/ 83 w 176"/>
              <a:gd name="T79" fmla="*/ 128 h 176"/>
              <a:gd name="T80" fmla="*/ 88 w 176"/>
              <a:gd name="T81" fmla="*/ 0 h 176"/>
              <a:gd name="T82" fmla="*/ 0 w 176"/>
              <a:gd name="T83" fmla="*/ 88 h 176"/>
              <a:gd name="T84" fmla="*/ 88 w 176"/>
              <a:gd name="T85" fmla="*/ 176 h 176"/>
              <a:gd name="T86" fmla="*/ 176 w 176"/>
              <a:gd name="T87" fmla="*/ 88 h 176"/>
              <a:gd name="T88" fmla="*/ 88 w 176"/>
              <a:gd name="T89" fmla="*/ 0 h 176"/>
              <a:gd name="T90" fmla="*/ 88 w 176"/>
              <a:gd name="T91" fmla="*/ 168 h 176"/>
              <a:gd name="T92" fmla="*/ 8 w 176"/>
              <a:gd name="T93" fmla="*/ 88 h 176"/>
              <a:gd name="T94" fmla="*/ 88 w 176"/>
              <a:gd name="T95" fmla="*/ 8 h 176"/>
              <a:gd name="T96" fmla="*/ 168 w 176"/>
              <a:gd name="T97" fmla="*/ 88 h 176"/>
              <a:gd name="T98" fmla="*/ 88 w 176"/>
              <a:gd name="T9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06" y="54"/>
                </a:moveTo>
                <a:cubicBezTo>
                  <a:pt x="104" y="52"/>
                  <a:pt x="102" y="50"/>
                  <a:pt x="99" y="50"/>
                </a:cubicBezTo>
                <a:cubicBezTo>
                  <a:pt x="96" y="49"/>
                  <a:pt x="93" y="48"/>
                  <a:pt x="90" y="48"/>
                </a:cubicBezTo>
                <a:cubicBezTo>
                  <a:pt x="86" y="48"/>
                  <a:pt x="82" y="49"/>
                  <a:pt x="79" y="50"/>
                </a:cubicBezTo>
                <a:cubicBezTo>
                  <a:pt x="76" y="51"/>
                  <a:pt x="73" y="53"/>
                  <a:pt x="71" y="55"/>
                </a:cubicBezTo>
                <a:cubicBezTo>
                  <a:pt x="68" y="58"/>
                  <a:pt x="67" y="60"/>
                  <a:pt x="66" y="64"/>
                </a:cubicBezTo>
                <a:cubicBezTo>
                  <a:pt x="64" y="67"/>
                  <a:pt x="64" y="70"/>
                  <a:pt x="64" y="74"/>
                </a:cubicBezTo>
                <a:cubicBezTo>
                  <a:pt x="64" y="75"/>
                  <a:pt x="64" y="75"/>
                  <a:pt x="64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2"/>
                  <a:pt x="73" y="69"/>
                  <a:pt x="74" y="67"/>
                </a:cubicBezTo>
                <a:cubicBezTo>
                  <a:pt x="74" y="65"/>
                  <a:pt x="75" y="63"/>
                  <a:pt x="77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7" y="56"/>
                  <a:pt x="90" y="56"/>
                </a:cubicBezTo>
                <a:cubicBezTo>
                  <a:pt x="92" y="56"/>
                  <a:pt x="93" y="56"/>
                  <a:pt x="95" y="57"/>
                </a:cubicBezTo>
                <a:cubicBezTo>
                  <a:pt x="97" y="57"/>
                  <a:pt x="99" y="58"/>
                  <a:pt x="100" y="60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4" y="74"/>
                  <a:pt x="102" y="76"/>
                </a:cubicBezTo>
                <a:cubicBezTo>
                  <a:pt x="101" y="79"/>
                  <a:pt x="99" y="81"/>
                  <a:pt x="98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90" y="90"/>
                  <a:pt x="88" y="91"/>
                  <a:pt x="87" y="93"/>
                </a:cubicBezTo>
                <a:cubicBezTo>
                  <a:pt x="86" y="95"/>
                  <a:pt x="86" y="97"/>
                  <a:pt x="85" y="100"/>
                </a:cubicBezTo>
                <a:cubicBezTo>
                  <a:pt x="85" y="102"/>
                  <a:pt x="84" y="105"/>
                  <a:pt x="84" y="108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4" y="102"/>
                  <a:pt x="94" y="101"/>
                </a:cubicBezTo>
                <a:cubicBezTo>
                  <a:pt x="94" y="99"/>
                  <a:pt x="94" y="98"/>
                  <a:pt x="95" y="97"/>
                </a:cubicBezTo>
                <a:cubicBezTo>
                  <a:pt x="96" y="95"/>
                  <a:pt x="97" y="94"/>
                  <a:pt x="98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9" y="83"/>
                  <a:pt x="110" y="80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6"/>
                  <a:pt x="113" y="63"/>
                  <a:pt x="111" y="60"/>
                </a:cubicBezTo>
                <a:cubicBezTo>
                  <a:pt x="110" y="58"/>
                  <a:pt x="108" y="55"/>
                  <a:pt x="106" y="54"/>
                </a:cubicBezTo>
                <a:moveTo>
                  <a:pt x="83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99C081B7-9B81-49FB-93DA-4B95747027B6}"/>
              </a:ext>
            </a:extLst>
          </p:cNvPr>
          <p:cNvSpPr>
            <a:spLocks noEditPoints="1"/>
          </p:cNvSpPr>
          <p:nvPr/>
        </p:nvSpPr>
        <p:spPr bwMode="auto">
          <a:xfrm>
            <a:off x="10060480" y="1588921"/>
            <a:ext cx="360916" cy="359560"/>
          </a:xfrm>
          <a:custGeom>
            <a:avLst/>
            <a:gdLst>
              <a:gd name="T0" fmla="*/ 88 w 176"/>
              <a:gd name="T1" fmla="*/ 112 h 176"/>
              <a:gd name="T2" fmla="*/ 80 w 176"/>
              <a:gd name="T3" fmla="*/ 120 h 176"/>
              <a:gd name="T4" fmla="*/ 88 w 176"/>
              <a:gd name="T5" fmla="*/ 128 h 176"/>
              <a:gd name="T6" fmla="*/ 96 w 176"/>
              <a:gd name="T7" fmla="*/ 120 h 176"/>
              <a:gd name="T8" fmla="*/ 88 w 176"/>
              <a:gd name="T9" fmla="*/ 112 h 176"/>
              <a:gd name="T10" fmla="*/ 96 w 176"/>
              <a:gd name="T11" fmla="*/ 48 h 176"/>
              <a:gd name="T12" fmla="*/ 80 w 176"/>
              <a:gd name="T13" fmla="*/ 48 h 176"/>
              <a:gd name="T14" fmla="*/ 76 w 176"/>
              <a:gd name="T15" fmla="*/ 52 h 176"/>
              <a:gd name="T16" fmla="*/ 76 w 176"/>
              <a:gd name="T17" fmla="*/ 52 h 176"/>
              <a:gd name="T18" fmla="*/ 76 w 176"/>
              <a:gd name="T19" fmla="*/ 52 h 176"/>
              <a:gd name="T20" fmla="*/ 80 w 176"/>
              <a:gd name="T21" fmla="*/ 100 h 176"/>
              <a:gd name="T22" fmla="*/ 80 w 176"/>
              <a:gd name="T23" fmla="*/ 100 h 176"/>
              <a:gd name="T24" fmla="*/ 84 w 176"/>
              <a:gd name="T25" fmla="*/ 104 h 176"/>
              <a:gd name="T26" fmla="*/ 92 w 176"/>
              <a:gd name="T27" fmla="*/ 104 h 176"/>
              <a:gd name="T28" fmla="*/ 96 w 176"/>
              <a:gd name="T29" fmla="*/ 100 h 176"/>
              <a:gd name="T30" fmla="*/ 96 w 176"/>
              <a:gd name="T31" fmla="*/ 100 h 176"/>
              <a:gd name="T32" fmla="*/ 100 w 176"/>
              <a:gd name="T33" fmla="*/ 52 h 176"/>
              <a:gd name="T34" fmla="*/ 100 w 176"/>
              <a:gd name="T35" fmla="*/ 52 h 176"/>
              <a:gd name="T36" fmla="*/ 100 w 176"/>
              <a:gd name="T37" fmla="*/ 52 h 176"/>
              <a:gd name="T38" fmla="*/ 96 w 176"/>
              <a:gd name="T39" fmla="*/ 48 h 176"/>
              <a:gd name="T40" fmla="*/ 88 w 176"/>
              <a:gd name="T41" fmla="*/ 0 h 176"/>
              <a:gd name="T42" fmla="*/ 0 w 176"/>
              <a:gd name="T43" fmla="*/ 88 h 176"/>
              <a:gd name="T44" fmla="*/ 88 w 176"/>
              <a:gd name="T45" fmla="*/ 176 h 176"/>
              <a:gd name="T46" fmla="*/ 176 w 176"/>
              <a:gd name="T47" fmla="*/ 88 h 176"/>
              <a:gd name="T48" fmla="*/ 88 w 176"/>
              <a:gd name="T49" fmla="*/ 0 h 176"/>
              <a:gd name="T50" fmla="*/ 88 w 176"/>
              <a:gd name="T51" fmla="*/ 168 h 176"/>
              <a:gd name="T52" fmla="*/ 8 w 176"/>
              <a:gd name="T53" fmla="*/ 88 h 176"/>
              <a:gd name="T54" fmla="*/ 88 w 176"/>
              <a:gd name="T55" fmla="*/ 8 h 176"/>
              <a:gd name="T56" fmla="*/ 168 w 176"/>
              <a:gd name="T57" fmla="*/ 88 h 176"/>
              <a:gd name="T58" fmla="*/ 88 w 176"/>
              <a:gd name="T5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88" y="112"/>
                </a:moveTo>
                <a:cubicBezTo>
                  <a:pt x="84" y="112"/>
                  <a:pt x="80" y="116"/>
                  <a:pt x="80" y="120"/>
                </a:cubicBezTo>
                <a:cubicBezTo>
                  <a:pt x="80" y="125"/>
                  <a:pt x="84" y="128"/>
                  <a:pt x="88" y="128"/>
                </a:cubicBezTo>
                <a:cubicBezTo>
                  <a:pt x="93" y="128"/>
                  <a:pt x="96" y="125"/>
                  <a:pt x="96" y="120"/>
                </a:cubicBezTo>
                <a:cubicBezTo>
                  <a:pt x="96" y="116"/>
                  <a:pt x="93" y="112"/>
                  <a:pt x="88" y="112"/>
                </a:cubicBezTo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78" y="48"/>
                  <a:pt x="76" y="50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1" y="103"/>
                  <a:pt x="82" y="104"/>
                  <a:pt x="84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5" y="104"/>
                  <a:pt x="96" y="103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0"/>
                  <a:pt x="99" y="48"/>
                  <a:pt x="96" y="48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28B920FD-E2CE-46E2-BF07-65CE1AE719FD}"/>
              </a:ext>
            </a:extLst>
          </p:cNvPr>
          <p:cNvSpPr>
            <a:spLocks noEditPoints="1"/>
          </p:cNvSpPr>
          <p:nvPr/>
        </p:nvSpPr>
        <p:spPr bwMode="auto">
          <a:xfrm>
            <a:off x="10783359" y="3010501"/>
            <a:ext cx="326996" cy="360916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D56E164B-F931-454A-A598-3AA332BCC0D6}"/>
              </a:ext>
            </a:extLst>
          </p:cNvPr>
          <p:cNvSpPr>
            <a:spLocks noEditPoints="1"/>
          </p:cNvSpPr>
          <p:nvPr/>
        </p:nvSpPr>
        <p:spPr bwMode="auto">
          <a:xfrm>
            <a:off x="9379460" y="2283241"/>
            <a:ext cx="359560" cy="359560"/>
          </a:xfrm>
          <a:custGeom>
            <a:avLst/>
            <a:gdLst>
              <a:gd name="T0" fmla="*/ 265 w 265"/>
              <a:gd name="T1" fmla="*/ 97 h 265"/>
              <a:gd name="T2" fmla="*/ 169 w 265"/>
              <a:gd name="T3" fmla="*/ 97 h 265"/>
              <a:gd name="T4" fmla="*/ 132 w 265"/>
              <a:gd name="T5" fmla="*/ 0 h 265"/>
              <a:gd name="T6" fmla="*/ 96 w 265"/>
              <a:gd name="T7" fmla="*/ 97 h 265"/>
              <a:gd name="T8" fmla="*/ 0 w 265"/>
              <a:gd name="T9" fmla="*/ 97 h 265"/>
              <a:gd name="T10" fmla="*/ 78 w 265"/>
              <a:gd name="T11" fmla="*/ 157 h 265"/>
              <a:gd name="T12" fmla="*/ 42 w 265"/>
              <a:gd name="T13" fmla="*/ 265 h 265"/>
              <a:gd name="T14" fmla="*/ 132 w 265"/>
              <a:gd name="T15" fmla="*/ 199 h 265"/>
              <a:gd name="T16" fmla="*/ 223 w 265"/>
              <a:gd name="T17" fmla="*/ 265 h 265"/>
              <a:gd name="T18" fmla="*/ 187 w 265"/>
              <a:gd name="T19" fmla="*/ 157 h 265"/>
              <a:gd name="T20" fmla="*/ 265 w 265"/>
              <a:gd name="T21" fmla="*/ 97 h 265"/>
              <a:gd name="T22" fmla="*/ 200 w 265"/>
              <a:gd name="T23" fmla="*/ 234 h 265"/>
              <a:gd name="T24" fmla="*/ 140 w 265"/>
              <a:gd name="T25" fmla="*/ 190 h 265"/>
              <a:gd name="T26" fmla="*/ 132 w 265"/>
              <a:gd name="T27" fmla="*/ 184 h 265"/>
              <a:gd name="T28" fmla="*/ 126 w 265"/>
              <a:gd name="T29" fmla="*/ 190 h 265"/>
              <a:gd name="T30" fmla="*/ 66 w 265"/>
              <a:gd name="T31" fmla="*/ 234 h 265"/>
              <a:gd name="T32" fmla="*/ 90 w 265"/>
              <a:gd name="T33" fmla="*/ 161 h 265"/>
              <a:gd name="T34" fmla="*/ 93 w 265"/>
              <a:gd name="T35" fmla="*/ 152 h 265"/>
              <a:gd name="T36" fmla="*/ 86 w 265"/>
              <a:gd name="T37" fmla="*/ 148 h 265"/>
              <a:gd name="T38" fmla="*/ 36 w 265"/>
              <a:gd name="T39" fmla="*/ 109 h 265"/>
              <a:gd name="T40" fmla="*/ 96 w 265"/>
              <a:gd name="T41" fmla="*/ 109 h 265"/>
              <a:gd name="T42" fmla="*/ 105 w 265"/>
              <a:gd name="T43" fmla="*/ 109 h 265"/>
              <a:gd name="T44" fmla="*/ 108 w 265"/>
              <a:gd name="T45" fmla="*/ 101 h 265"/>
              <a:gd name="T46" fmla="*/ 132 w 265"/>
              <a:gd name="T47" fmla="*/ 35 h 265"/>
              <a:gd name="T48" fmla="*/ 158 w 265"/>
              <a:gd name="T49" fmla="*/ 101 h 265"/>
              <a:gd name="T50" fmla="*/ 161 w 265"/>
              <a:gd name="T51" fmla="*/ 109 h 265"/>
              <a:gd name="T52" fmla="*/ 169 w 265"/>
              <a:gd name="T53" fmla="*/ 109 h 265"/>
              <a:gd name="T54" fmla="*/ 230 w 265"/>
              <a:gd name="T55" fmla="*/ 109 h 265"/>
              <a:gd name="T56" fmla="*/ 181 w 265"/>
              <a:gd name="T57" fmla="*/ 148 h 265"/>
              <a:gd name="T58" fmla="*/ 173 w 265"/>
              <a:gd name="T59" fmla="*/ 152 h 265"/>
              <a:gd name="T60" fmla="*/ 176 w 265"/>
              <a:gd name="T61" fmla="*/ 161 h 265"/>
              <a:gd name="T62" fmla="*/ 200 w 265"/>
              <a:gd name="T63" fmla="*/ 23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5" h="265">
                <a:moveTo>
                  <a:pt x="265" y="97"/>
                </a:moveTo>
                <a:lnTo>
                  <a:pt x="169" y="97"/>
                </a:lnTo>
                <a:lnTo>
                  <a:pt x="132" y="0"/>
                </a:lnTo>
                <a:lnTo>
                  <a:pt x="96" y="97"/>
                </a:lnTo>
                <a:lnTo>
                  <a:pt x="0" y="97"/>
                </a:lnTo>
                <a:lnTo>
                  <a:pt x="78" y="157"/>
                </a:lnTo>
                <a:lnTo>
                  <a:pt x="42" y="265"/>
                </a:lnTo>
                <a:lnTo>
                  <a:pt x="132" y="199"/>
                </a:lnTo>
                <a:lnTo>
                  <a:pt x="223" y="265"/>
                </a:lnTo>
                <a:lnTo>
                  <a:pt x="187" y="157"/>
                </a:lnTo>
                <a:lnTo>
                  <a:pt x="265" y="97"/>
                </a:lnTo>
                <a:close/>
                <a:moveTo>
                  <a:pt x="200" y="234"/>
                </a:moveTo>
                <a:lnTo>
                  <a:pt x="140" y="190"/>
                </a:lnTo>
                <a:lnTo>
                  <a:pt x="132" y="184"/>
                </a:lnTo>
                <a:lnTo>
                  <a:pt x="126" y="190"/>
                </a:lnTo>
                <a:lnTo>
                  <a:pt x="66" y="234"/>
                </a:lnTo>
                <a:lnTo>
                  <a:pt x="90" y="161"/>
                </a:lnTo>
                <a:lnTo>
                  <a:pt x="93" y="152"/>
                </a:lnTo>
                <a:lnTo>
                  <a:pt x="86" y="148"/>
                </a:lnTo>
                <a:lnTo>
                  <a:pt x="36" y="109"/>
                </a:lnTo>
                <a:lnTo>
                  <a:pt x="96" y="109"/>
                </a:lnTo>
                <a:lnTo>
                  <a:pt x="105" y="109"/>
                </a:lnTo>
                <a:lnTo>
                  <a:pt x="108" y="101"/>
                </a:lnTo>
                <a:lnTo>
                  <a:pt x="132" y="35"/>
                </a:lnTo>
                <a:lnTo>
                  <a:pt x="158" y="101"/>
                </a:lnTo>
                <a:lnTo>
                  <a:pt x="161" y="109"/>
                </a:lnTo>
                <a:lnTo>
                  <a:pt x="169" y="109"/>
                </a:lnTo>
                <a:lnTo>
                  <a:pt x="230" y="109"/>
                </a:lnTo>
                <a:lnTo>
                  <a:pt x="181" y="148"/>
                </a:lnTo>
                <a:lnTo>
                  <a:pt x="173" y="152"/>
                </a:lnTo>
                <a:lnTo>
                  <a:pt x="176" y="161"/>
                </a:lnTo>
                <a:lnTo>
                  <a:pt x="200" y="2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10BAF38E-6C69-4426-94B1-7538CA92DE1A}"/>
              </a:ext>
            </a:extLst>
          </p:cNvPr>
          <p:cNvSpPr>
            <a:spLocks noEditPoints="1"/>
          </p:cNvSpPr>
          <p:nvPr/>
        </p:nvSpPr>
        <p:spPr bwMode="auto">
          <a:xfrm>
            <a:off x="8686327" y="2283241"/>
            <a:ext cx="359560" cy="35956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8 w 176"/>
              <a:gd name="T9" fmla="*/ 109 h 176"/>
              <a:gd name="T10" fmla="*/ 34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8 w 176"/>
              <a:gd name="T23" fmla="*/ 113 h 176"/>
              <a:gd name="T24" fmla="*/ 18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176 w 176"/>
              <a:gd name="T37" fmla="*/ 4 h 176"/>
              <a:gd name="T38" fmla="*/ 172 w 176"/>
              <a:gd name="T39" fmla="*/ 0 h 176"/>
              <a:gd name="T40" fmla="*/ 171 w 176"/>
              <a:gd name="T41" fmla="*/ 1 h 176"/>
              <a:gd name="T42" fmla="*/ 171 w 176"/>
              <a:gd name="T43" fmla="*/ 1 h 176"/>
              <a:gd name="T44" fmla="*/ 3 w 176"/>
              <a:gd name="T45" fmla="*/ 73 h 176"/>
              <a:gd name="T46" fmla="*/ 3 w 176"/>
              <a:gd name="T47" fmla="*/ 73 h 176"/>
              <a:gd name="T48" fmla="*/ 3 w 176"/>
              <a:gd name="T49" fmla="*/ 73 h 176"/>
              <a:gd name="T50" fmla="*/ 3 w 176"/>
              <a:gd name="T51" fmla="*/ 73 h 176"/>
              <a:gd name="T52" fmla="*/ 0 w 176"/>
              <a:gd name="T53" fmla="*/ 76 h 176"/>
              <a:gd name="T54" fmla="*/ 3 w 176"/>
              <a:gd name="T55" fmla="*/ 80 h 176"/>
              <a:gd name="T56" fmla="*/ 3 w 176"/>
              <a:gd name="T57" fmla="*/ 80 h 176"/>
              <a:gd name="T58" fmla="*/ 69 w 176"/>
              <a:gd name="T59" fmla="*/ 107 h 176"/>
              <a:gd name="T60" fmla="*/ 97 w 176"/>
              <a:gd name="T61" fmla="*/ 173 h 176"/>
              <a:gd name="T62" fmla="*/ 97 w 176"/>
              <a:gd name="T63" fmla="*/ 173 h 176"/>
              <a:gd name="T64" fmla="*/ 100 w 176"/>
              <a:gd name="T65" fmla="*/ 176 h 176"/>
              <a:gd name="T66" fmla="*/ 104 w 176"/>
              <a:gd name="T67" fmla="*/ 174 h 176"/>
              <a:gd name="T68" fmla="*/ 104 w 176"/>
              <a:gd name="T69" fmla="*/ 174 h 176"/>
              <a:gd name="T70" fmla="*/ 104 w 176"/>
              <a:gd name="T71" fmla="*/ 174 h 176"/>
              <a:gd name="T72" fmla="*/ 104 w 176"/>
              <a:gd name="T73" fmla="*/ 174 h 176"/>
              <a:gd name="T74" fmla="*/ 176 w 176"/>
              <a:gd name="T75" fmla="*/ 6 h 176"/>
              <a:gd name="T76" fmla="*/ 176 w 176"/>
              <a:gd name="T77" fmla="*/ 6 h 176"/>
              <a:gd name="T78" fmla="*/ 176 w 176"/>
              <a:gd name="T79" fmla="*/ 4 h 176"/>
              <a:gd name="T80" fmla="*/ 15 w 176"/>
              <a:gd name="T81" fmla="*/ 76 h 176"/>
              <a:gd name="T82" fmla="*/ 155 w 176"/>
              <a:gd name="T83" fmla="*/ 16 h 176"/>
              <a:gd name="T84" fmla="*/ 71 w 176"/>
              <a:gd name="T85" fmla="*/ 99 h 176"/>
              <a:gd name="T86" fmla="*/ 15 w 176"/>
              <a:gd name="T87" fmla="*/ 76 h 176"/>
              <a:gd name="T88" fmla="*/ 101 w 176"/>
              <a:gd name="T89" fmla="*/ 162 h 176"/>
              <a:gd name="T90" fmla="*/ 77 w 176"/>
              <a:gd name="T91" fmla="*/ 105 h 176"/>
              <a:gd name="T92" fmla="*/ 161 w 176"/>
              <a:gd name="T93" fmla="*/ 22 h 176"/>
              <a:gd name="T94" fmla="*/ 101 w 176"/>
              <a:gd name="T95" fmla="*/ 162 h 176"/>
              <a:gd name="T96" fmla="*/ 64 w 176"/>
              <a:gd name="T97" fmla="*/ 132 h 176"/>
              <a:gd name="T98" fmla="*/ 62 w 176"/>
              <a:gd name="T99" fmla="*/ 133 h 176"/>
              <a:gd name="T100" fmla="*/ 50 w 176"/>
              <a:gd name="T101" fmla="*/ 145 h 176"/>
              <a:gd name="T102" fmla="*/ 48 w 176"/>
              <a:gd name="T103" fmla="*/ 148 h 176"/>
              <a:gd name="T104" fmla="*/ 52 w 176"/>
              <a:gd name="T105" fmla="*/ 152 h 176"/>
              <a:gd name="T106" fmla="*/ 55 w 176"/>
              <a:gd name="T107" fmla="*/ 151 h 176"/>
              <a:gd name="T108" fmla="*/ 67 w 176"/>
              <a:gd name="T109" fmla="*/ 139 h 176"/>
              <a:gd name="T110" fmla="*/ 68 w 176"/>
              <a:gd name="T111" fmla="*/ 136 h 176"/>
              <a:gd name="T112" fmla="*/ 64 w 176"/>
              <a:gd name="T113" fmla="*/ 1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3" y="108"/>
                  <a:pt x="40" y="108"/>
                </a:cubicBezTo>
                <a:cubicBezTo>
                  <a:pt x="39" y="108"/>
                  <a:pt x="38" y="109"/>
                  <a:pt x="38" y="109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3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8" y="120"/>
                  <a:pt x="39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3" y="112"/>
                  <a:pt x="60" y="112"/>
                </a:cubicBezTo>
                <a:cubicBezTo>
                  <a:pt x="59" y="112"/>
                  <a:pt x="58" y="113"/>
                  <a:pt x="58" y="11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7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2" y="160"/>
                  <a:pt x="23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176" y="4"/>
                </a:moveTo>
                <a:cubicBezTo>
                  <a:pt x="176" y="2"/>
                  <a:pt x="175" y="0"/>
                  <a:pt x="172" y="0"/>
                </a:cubicBezTo>
                <a:cubicBezTo>
                  <a:pt x="172" y="0"/>
                  <a:pt x="171" y="0"/>
                  <a:pt x="171" y="1"/>
                </a:cubicBezTo>
                <a:cubicBezTo>
                  <a:pt x="171" y="1"/>
                  <a:pt x="171" y="1"/>
                  <a:pt x="171" y="1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1" y="73"/>
                  <a:pt x="0" y="75"/>
                  <a:pt x="0" y="76"/>
                </a:cubicBezTo>
                <a:cubicBezTo>
                  <a:pt x="0" y="78"/>
                  <a:pt x="2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5"/>
                  <a:pt x="99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5" y="76"/>
                </a:moveTo>
                <a:cubicBezTo>
                  <a:pt x="155" y="16"/>
                  <a:pt x="155" y="16"/>
                  <a:pt x="155" y="16"/>
                </a:cubicBezTo>
                <a:cubicBezTo>
                  <a:pt x="71" y="99"/>
                  <a:pt x="71" y="99"/>
                  <a:pt x="71" y="99"/>
                </a:cubicBezTo>
                <a:lnTo>
                  <a:pt x="15" y="76"/>
                </a:lnTo>
                <a:close/>
                <a:moveTo>
                  <a:pt x="101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1" y="22"/>
                  <a:pt x="161" y="22"/>
                  <a:pt x="161" y="22"/>
                </a:cubicBezTo>
                <a:lnTo>
                  <a:pt x="101" y="162"/>
                </a:lnTo>
                <a:close/>
                <a:moveTo>
                  <a:pt x="64" y="132"/>
                </a:moveTo>
                <a:cubicBezTo>
                  <a:pt x="63" y="132"/>
                  <a:pt x="62" y="133"/>
                  <a:pt x="62" y="133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49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4" y="152"/>
                  <a:pt x="55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7" y="132"/>
                  <a:pt x="64" y="13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14C4CB3B-A2C4-4581-8A1D-2DB6A63F3FC0}"/>
              </a:ext>
            </a:extLst>
          </p:cNvPr>
          <p:cNvSpPr>
            <a:spLocks noEditPoints="1"/>
          </p:cNvSpPr>
          <p:nvPr/>
        </p:nvSpPr>
        <p:spPr bwMode="auto">
          <a:xfrm>
            <a:off x="10114519" y="3011179"/>
            <a:ext cx="359560" cy="359560"/>
          </a:xfrm>
          <a:custGeom>
            <a:avLst/>
            <a:gdLst>
              <a:gd name="T0" fmla="*/ 48 w 176"/>
              <a:gd name="T1" fmla="*/ 88 h 176"/>
              <a:gd name="T2" fmla="*/ 128 w 176"/>
              <a:gd name="T3" fmla="*/ 88 h 176"/>
              <a:gd name="T4" fmla="*/ 88 w 176"/>
              <a:gd name="T5" fmla="*/ 120 h 176"/>
              <a:gd name="T6" fmla="*/ 88 w 176"/>
              <a:gd name="T7" fmla="*/ 56 h 176"/>
              <a:gd name="T8" fmla="*/ 88 w 176"/>
              <a:gd name="T9" fmla="*/ 120 h 176"/>
              <a:gd name="T10" fmla="*/ 162 w 176"/>
              <a:gd name="T11" fmla="*/ 68 h 176"/>
              <a:gd name="T12" fmla="*/ 159 w 176"/>
              <a:gd name="T13" fmla="*/ 43 h 176"/>
              <a:gd name="T14" fmla="*/ 142 w 176"/>
              <a:gd name="T15" fmla="*/ 18 h 176"/>
              <a:gd name="T16" fmla="*/ 134 w 176"/>
              <a:gd name="T17" fmla="*/ 18 h 176"/>
              <a:gd name="T18" fmla="*/ 108 w 176"/>
              <a:gd name="T19" fmla="*/ 15 h 176"/>
              <a:gd name="T20" fmla="*/ 100 w 176"/>
              <a:gd name="T21" fmla="*/ 0 h 176"/>
              <a:gd name="T22" fmla="*/ 71 w 176"/>
              <a:gd name="T23" fmla="*/ 6 h 176"/>
              <a:gd name="T24" fmla="*/ 50 w 176"/>
              <a:gd name="T25" fmla="*/ 22 h 176"/>
              <a:gd name="T26" fmla="*/ 38 w 176"/>
              <a:gd name="T27" fmla="*/ 16 h 176"/>
              <a:gd name="T28" fmla="*/ 18 w 176"/>
              <a:gd name="T29" fmla="*/ 34 h 176"/>
              <a:gd name="T30" fmla="*/ 22 w 176"/>
              <a:gd name="T31" fmla="*/ 50 h 176"/>
              <a:gd name="T32" fmla="*/ 6 w 176"/>
              <a:gd name="T33" fmla="*/ 71 h 176"/>
              <a:gd name="T34" fmla="*/ 0 w 176"/>
              <a:gd name="T35" fmla="*/ 100 h 176"/>
              <a:gd name="T36" fmla="*/ 15 w 176"/>
              <a:gd name="T37" fmla="*/ 108 h 176"/>
              <a:gd name="T38" fmla="*/ 18 w 176"/>
              <a:gd name="T39" fmla="*/ 134 h 176"/>
              <a:gd name="T40" fmla="*/ 35 w 176"/>
              <a:gd name="T41" fmla="*/ 159 h 176"/>
              <a:gd name="T42" fmla="*/ 43 w 176"/>
              <a:gd name="T43" fmla="*/ 159 h 176"/>
              <a:gd name="T44" fmla="*/ 69 w 176"/>
              <a:gd name="T45" fmla="*/ 162 h 176"/>
              <a:gd name="T46" fmla="*/ 77 w 176"/>
              <a:gd name="T47" fmla="*/ 176 h 176"/>
              <a:gd name="T48" fmla="*/ 106 w 176"/>
              <a:gd name="T49" fmla="*/ 170 h 176"/>
              <a:gd name="T50" fmla="*/ 127 w 176"/>
              <a:gd name="T51" fmla="*/ 154 h 176"/>
              <a:gd name="T52" fmla="*/ 139 w 176"/>
              <a:gd name="T53" fmla="*/ 160 h 176"/>
              <a:gd name="T54" fmla="*/ 159 w 176"/>
              <a:gd name="T55" fmla="*/ 142 h 176"/>
              <a:gd name="T56" fmla="*/ 154 w 176"/>
              <a:gd name="T57" fmla="*/ 126 h 176"/>
              <a:gd name="T58" fmla="*/ 171 w 176"/>
              <a:gd name="T59" fmla="*/ 106 h 176"/>
              <a:gd name="T60" fmla="*/ 176 w 176"/>
              <a:gd name="T61" fmla="*/ 76 h 176"/>
              <a:gd name="T62" fmla="*/ 168 w 176"/>
              <a:gd name="T63" fmla="*/ 98 h 176"/>
              <a:gd name="T64" fmla="*/ 160 w 176"/>
              <a:gd name="T65" fmla="*/ 100 h 176"/>
              <a:gd name="T66" fmla="*/ 148 w 176"/>
              <a:gd name="T67" fmla="*/ 122 h 176"/>
              <a:gd name="T68" fmla="*/ 152 w 176"/>
              <a:gd name="T69" fmla="*/ 138 h 176"/>
              <a:gd name="T70" fmla="*/ 138 w 176"/>
              <a:gd name="T71" fmla="*/ 152 h 176"/>
              <a:gd name="T72" fmla="*/ 127 w 176"/>
              <a:gd name="T73" fmla="*/ 146 h 176"/>
              <a:gd name="T74" fmla="*/ 106 w 176"/>
              <a:gd name="T75" fmla="*/ 154 h 176"/>
              <a:gd name="T76" fmla="*/ 98 w 176"/>
              <a:gd name="T77" fmla="*/ 168 h 176"/>
              <a:gd name="T78" fmla="*/ 79 w 176"/>
              <a:gd name="T79" fmla="*/ 168 h 176"/>
              <a:gd name="T80" fmla="*/ 71 w 176"/>
              <a:gd name="T81" fmla="*/ 154 h 176"/>
              <a:gd name="T82" fmla="*/ 50 w 176"/>
              <a:gd name="T83" fmla="*/ 146 h 176"/>
              <a:gd name="T84" fmla="*/ 39 w 176"/>
              <a:gd name="T85" fmla="*/ 152 h 176"/>
              <a:gd name="T86" fmla="*/ 25 w 176"/>
              <a:gd name="T87" fmla="*/ 138 h 176"/>
              <a:gd name="T88" fmla="*/ 29 w 176"/>
              <a:gd name="T89" fmla="*/ 122 h 176"/>
              <a:gd name="T90" fmla="*/ 17 w 176"/>
              <a:gd name="T91" fmla="*/ 100 h 176"/>
              <a:gd name="T92" fmla="*/ 8 w 176"/>
              <a:gd name="T93" fmla="*/ 98 h 176"/>
              <a:gd name="T94" fmla="*/ 17 w 176"/>
              <a:gd name="T95" fmla="*/ 76 h 176"/>
              <a:gd name="T96" fmla="*/ 29 w 176"/>
              <a:gd name="T97" fmla="*/ 54 h 176"/>
              <a:gd name="T98" fmla="*/ 25 w 176"/>
              <a:gd name="T99" fmla="*/ 39 h 176"/>
              <a:gd name="T100" fmla="*/ 39 w 176"/>
              <a:gd name="T101" fmla="*/ 25 h 176"/>
              <a:gd name="T102" fmla="*/ 50 w 176"/>
              <a:gd name="T103" fmla="*/ 30 h 176"/>
              <a:gd name="T104" fmla="*/ 71 w 176"/>
              <a:gd name="T105" fmla="*/ 22 h 176"/>
              <a:gd name="T106" fmla="*/ 79 w 176"/>
              <a:gd name="T107" fmla="*/ 8 h 176"/>
              <a:gd name="T108" fmla="*/ 98 w 176"/>
              <a:gd name="T109" fmla="*/ 8 h 176"/>
              <a:gd name="T110" fmla="*/ 106 w 176"/>
              <a:gd name="T111" fmla="*/ 22 h 176"/>
              <a:gd name="T112" fmla="*/ 127 w 176"/>
              <a:gd name="T113" fmla="*/ 30 h 176"/>
              <a:gd name="T114" fmla="*/ 138 w 176"/>
              <a:gd name="T115" fmla="*/ 25 h 176"/>
              <a:gd name="T116" fmla="*/ 152 w 176"/>
              <a:gd name="T117" fmla="*/ 39 h 176"/>
              <a:gd name="T118" fmla="*/ 148 w 176"/>
              <a:gd name="T119" fmla="*/ 54 h 176"/>
              <a:gd name="T120" fmla="*/ 160 w 176"/>
              <a:gd name="T121" fmla="*/ 76 h 176"/>
              <a:gd name="T122" fmla="*/ 168 w 176"/>
              <a:gd name="T123" fmla="*/ 9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1" y="128"/>
                  <a:pt x="128" y="110"/>
                  <a:pt x="128" y="88"/>
                </a:cubicBezTo>
                <a:cubicBezTo>
                  <a:pt x="128" y="66"/>
                  <a:pt x="111" y="48"/>
                  <a:pt x="88" y="48"/>
                </a:cubicBezTo>
                <a:moveTo>
                  <a:pt x="88" y="120"/>
                </a:moveTo>
                <a:cubicBezTo>
                  <a:pt x="71" y="120"/>
                  <a:pt x="56" y="106"/>
                  <a:pt x="56" y="88"/>
                </a:cubicBezTo>
                <a:cubicBezTo>
                  <a:pt x="56" y="71"/>
                  <a:pt x="71" y="56"/>
                  <a:pt x="88" y="56"/>
                </a:cubicBezTo>
                <a:cubicBezTo>
                  <a:pt x="106" y="56"/>
                  <a:pt x="120" y="71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moveTo>
                  <a:pt x="171" y="71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8" y="56"/>
                  <a:pt x="154" y="50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60" y="40"/>
                  <a:pt x="161" y="37"/>
                  <a:pt x="159" y="34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7"/>
                  <a:pt x="140" y="16"/>
                  <a:pt x="139" y="16"/>
                </a:cubicBezTo>
                <a:cubicBezTo>
                  <a:pt x="137" y="16"/>
                  <a:pt x="135" y="17"/>
                  <a:pt x="134" y="18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1" y="19"/>
                  <a:pt x="115" y="16"/>
                  <a:pt x="108" y="15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3" y="0"/>
                  <a:pt x="72" y="3"/>
                  <a:pt x="71" y="6"/>
                </a:cubicBezTo>
                <a:cubicBezTo>
                  <a:pt x="69" y="15"/>
                  <a:pt x="69" y="15"/>
                  <a:pt x="69" y="15"/>
                </a:cubicBezTo>
                <a:cubicBezTo>
                  <a:pt x="62" y="16"/>
                  <a:pt x="56" y="19"/>
                  <a:pt x="50" y="22"/>
                </a:cubicBezTo>
                <a:cubicBezTo>
                  <a:pt x="43" y="18"/>
                  <a:pt x="43" y="18"/>
                  <a:pt x="43" y="18"/>
                </a:cubicBezTo>
                <a:cubicBezTo>
                  <a:pt x="41" y="17"/>
                  <a:pt x="40" y="16"/>
                  <a:pt x="38" y="16"/>
                </a:cubicBezTo>
                <a:cubicBezTo>
                  <a:pt x="37" y="16"/>
                  <a:pt x="36" y="17"/>
                  <a:pt x="35" y="18"/>
                </a:cubicBezTo>
                <a:cubicBezTo>
                  <a:pt x="18" y="34"/>
                  <a:pt x="18" y="34"/>
                  <a:pt x="18" y="34"/>
                </a:cubicBezTo>
                <a:cubicBezTo>
                  <a:pt x="16" y="37"/>
                  <a:pt x="17" y="40"/>
                  <a:pt x="18" y="43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7" y="62"/>
                  <a:pt x="15" y="68"/>
                </a:cubicBezTo>
                <a:cubicBezTo>
                  <a:pt x="6" y="71"/>
                  <a:pt x="6" y="71"/>
                  <a:pt x="6" y="71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7" y="114"/>
                  <a:pt x="19" y="121"/>
                  <a:pt x="22" y="126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16" y="136"/>
                  <a:pt x="16" y="140"/>
                  <a:pt x="18" y="142"/>
                </a:cubicBezTo>
                <a:cubicBezTo>
                  <a:pt x="35" y="159"/>
                  <a:pt x="35" y="159"/>
                  <a:pt x="35" y="159"/>
                </a:cubicBezTo>
                <a:cubicBezTo>
                  <a:pt x="36" y="160"/>
                  <a:pt x="37" y="160"/>
                  <a:pt x="38" y="160"/>
                </a:cubicBezTo>
                <a:cubicBezTo>
                  <a:pt x="40" y="160"/>
                  <a:pt x="41" y="159"/>
                  <a:pt x="43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9" y="162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2" y="173"/>
                  <a:pt x="73" y="176"/>
                  <a:pt x="77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5" y="160"/>
                  <a:pt x="121" y="157"/>
                  <a:pt x="127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6" y="159"/>
                  <a:pt x="137" y="160"/>
                  <a:pt x="139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8" y="121"/>
                  <a:pt x="160" y="114"/>
                  <a:pt x="162" y="108"/>
                </a:cubicBezTo>
                <a:cubicBezTo>
                  <a:pt x="171" y="106"/>
                  <a:pt x="171" y="106"/>
                  <a:pt x="171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1" y="71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3" y="112"/>
                  <a:pt x="151" y="117"/>
                  <a:pt x="148" y="122"/>
                </a:cubicBezTo>
                <a:cubicBezTo>
                  <a:pt x="146" y="125"/>
                  <a:pt x="146" y="128"/>
                  <a:pt x="148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29" y="147"/>
                  <a:pt x="128" y="146"/>
                  <a:pt x="127" y="146"/>
                </a:cubicBezTo>
                <a:cubicBezTo>
                  <a:pt x="125" y="146"/>
                  <a:pt x="124" y="147"/>
                  <a:pt x="123" y="147"/>
                </a:cubicBezTo>
                <a:cubicBezTo>
                  <a:pt x="117" y="150"/>
                  <a:pt x="112" y="153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9" y="168"/>
                  <a:pt x="79" y="168"/>
                  <a:pt x="79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6" y="157"/>
                  <a:pt x="74" y="155"/>
                  <a:pt x="71" y="154"/>
                </a:cubicBezTo>
                <a:cubicBezTo>
                  <a:pt x="65" y="153"/>
                  <a:pt x="60" y="150"/>
                  <a:pt x="54" y="147"/>
                </a:cubicBezTo>
                <a:cubicBezTo>
                  <a:pt x="53" y="147"/>
                  <a:pt x="52" y="146"/>
                  <a:pt x="50" y="146"/>
                </a:cubicBezTo>
                <a:cubicBezTo>
                  <a:pt x="49" y="146"/>
                  <a:pt x="48" y="147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1" y="128"/>
                  <a:pt x="31" y="125"/>
                  <a:pt x="29" y="122"/>
                </a:cubicBezTo>
                <a:cubicBezTo>
                  <a:pt x="26" y="117"/>
                  <a:pt x="24" y="112"/>
                  <a:pt x="23" y="106"/>
                </a:cubicBezTo>
                <a:cubicBezTo>
                  <a:pt x="22" y="103"/>
                  <a:pt x="20" y="101"/>
                  <a:pt x="17" y="100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7" y="76"/>
                  <a:pt x="17" y="76"/>
                  <a:pt x="17" y="76"/>
                </a:cubicBezTo>
                <a:cubicBezTo>
                  <a:pt x="20" y="76"/>
                  <a:pt x="22" y="73"/>
                  <a:pt x="23" y="71"/>
                </a:cubicBezTo>
                <a:cubicBezTo>
                  <a:pt x="24" y="65"/>
                  <a:pt x="26" y="59"/>
                  <a:pt x="29" y="54"/>
                </a:cubicBezTo>
                <a:cubicBezTo>
                  <a:pt x="31" y="52"/>
                  <a:pt x="31" y="48"/>
                  <a:pt x="29" y="46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9" y="25"/>
                  <a:pt x="39" y="25"/>
                  <a:pt x="39" y="25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30"/>
                  <a:pt x="49" y="30"/>
                  <a:pt x="50" y="30"/>
                </a:cubicBezTo>
                <a:cubicBezTo>
                  <a:pt x="52" y="30"/>
                  <a:pt x="53" y="30"/>
                  <a:pt x="54" y="29"/>
                </a:cubicBezTo>
                <a:cubicBezTo>
                  <a:pt x="60" y="26"/>
                  <a:pt x="65" y="24"/>
                  <a:pt x="71" y="22"/>
                </a:cubicBezTo>
                <a:cubicBezTo>
                  <a:pt x="74" y="22"/>
                  <a:pt x="76" y="19"/>
                  <a:pt x="76" y="17"/>
                </a:cubicBezTo>
                <a:cubicBezTo>
                  <a:pt x="79" y="8"/>
                  <a:pt x="79" y="8"/>
                  <a:pt x="79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1" y="19"/>
                  <a:pt x="103" y="22"/>
                  <a:pt x="106" y="22"/>
                </a:cubicBezTo>
                <a:cubicBezTo>
                  <a:pt x="112" y="24"/>
                  <a:pt x="117" y="26"/>
                  <a:pt x="123" y="29"/>
                </a:cubicBezTo>
                <a:cubicBezTo>
                  <a:pt x="124" y="30"/>
                  <a:pt x="125" y="30"/>
                  <a:pt x="127" y="30"/>
                </a:cubicBezTo>
                <a:cubicBezTo>
                  <a:pt x="128" y="30"/>
                  <a:pt x="129" y="30"/>
                  <a:pt x="131" y="29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6" y="48"/>
                  <a:pt x="146" y="52"/>
                  <a:pt x="148" y="54"/>
                </a:cubicBezTo>
                <a:cubicBezTo>
                  <a:pt x="151" y="59"/>
                  <a:pt x="153" y="65"/>
                  <a:pt x="154" y="71"/>
                </a:cubicBezTo>
                <a:cubicBezTo>
                  <a:pt x="155" y="73"/>
                  <a:pt x="157" y="76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F3407EA5-8C60-44F0-884C-A29977134343}"/>
              </a:ext>
            </a:extLst>
          </p:cNvPr>
          <p:cNvSpPr>
            <a:spLocks noEditPoints="1"/>
          </p:cNvSpPr>
          <p:nvPr/>
        </p:nvSpPr>
        <p:spPr bwMode="auto">
          <a:xfrm>
            <a:off x="10072593" y="2282563"/>
            <a:ext cx="360916" cy="360916"/>
          </a:xfrm>
          <a:custGeom>
            <a:avLst/>
            <a:gdLst>
              <a:gd name="T0" fmla="*/ 132 w 176"/>
              <a:gd name="T1" fmla="*/ 84 h 176"/>
              <a:gd name="T2" fmla="*/ 92 w 176"/>
              <a:gd name="T3" fmla="*/ 84 h 176"/>
              <a:gd name="T4" fmla="*/ 92 w 176"/>
              <a:gd name="T5" fmla="*/ 44 h 176"/>
              <a:gd name="T6" fmla="*/ 88 w 176"/>
              <a:gd name="T7" fmla="*/ 40 h 176"/>
              <a:gd name="T8" fmla="*/ 84 w 176"/>
              <a:gd name="T9" fmla="*/ 44 h 176"/>
              <a:gd name="T10" fmla="*/ 84 w 176"/>
              <a:gd name="T11" fmla="*/ 84 h 176"/>
              <a:gd name="T12" fmla="*/ 44 w 176"/>
              <a:gd name="T13" fmla="*/ 84 h 176"/>
              <a:gd name="T14" fmla="*/ 40 w 176"/>
              <a:gd name="T15" fmla="*/ 88 h 176"/>
              <a:gd name="T16" fmla="*/ 44 w 176"/>
              <a:gd name="T17" fmla="*/ 92 h 176"/>
              <a:gd name="T18" fmla="*/ 84 w 176"/>
              <a:gd name="T19" fmla="*/ 92 h 176"/>
              <a:gd name="T20" fmla="*/ 84 w 176"/>
              <a:gd name="T21" fmla="*/ 132 h 176"/>
              <a:gd name="T22" fmla="*/ 88 w 176"/>
              <a:gd name="T23" fmla="*/ 136 h 176"/>
              <a:gd name="T24" fmla="*/ 92 w 176"/>
              <a:gd name="T25" fmla="*/ 132 h 176"/>
              <a:gd name="T26" fmla="*/ 92 w 176"/>
              <a:gd name="T27" fmla="*/ 92 h 176"/>
              <a:gd name="T28" fmla="*/ 132 w 176"/>
              <a:gd name="T29" fmla="*/ 92 h 176"/>
              <a:gd name="T30" fmla="*/ 136 w 176"/>
              <a:gd name="T31" fmla="*/ 88 h 176"/>
              <a:gd name="T32" fmla="*/ 132 w 176"/>
              <a:gd name="T33" fmla="*/ 84 h 176"/>
              <a:gd name="T34" fmla="*/ 88 w 176"/>
              <a:gd name="T35" fmla="*/ 0 h 176"/>
              <a:gd name="T36" fmla="*/ 0 w 176"/>
              <a:gd name="T37" fmla="*/ 88 h 176"/>
              <a:gd name="T38" fmla="*/ 88 w 176"/>
              <a:gd name="T39" fmla="*/ 176 h 176"/>
              <a:gd name="T40" fmla="*/ 176 w 176"/>
              <a:gd name="T41" fmla="*/ 88 h 176"/>
              <a:gd name="T42" fmla="*/ 88 w 176"/>
              <a:gd name="T43" fmla="*/ 0 h 176"/>
              <a:gd name="T44" fmla="*/ 88 w 176"/>
              <a:gd name="T45" fmla="*/ 168 h 176"/>
              <a:gd name="T46" fmla="*/ 8 w 176"/>
              <a:gd name="T47" fmla="*/ 88 h 176"/>
              <a:gd name="T48" fmla="*/ 88 w 176"/>
              <a:gd name="T49" fmla="*/ 8 h 176"/>
              <a:gd name="T50" fmla="*/ 168 w 176"/>
              <a:gd name="T51" fmla="*/ 88 h 176"/>
              <a:gd name="T52" fmla="*/ 88 w 176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84"/>
                  <a:pt x="84" y="84"/>
                  <a:pt x="8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1" y="136"/>
                  <a:pt x="92" y="134"/>
                  <a:pt x="92" y="132"/>
                </a:cubicBezTo>
                <a:cubicBezTo>
                  <a:pt x="92" y="92"/>
                  <a:pt x="92" y="92"/>
                  <a:pt x="9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E4153188-C066-467E-8DD9-454723D8572F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2282563"/>
            <a:ext cx="359560" cy="360916"/>
          </a:xfrm>
          <a:custGeom>
            <a:avLst/>
            <a:gdLst>
              <a:gd name="T0" fmla="*/ 132 w 176"/>
              <a:gd name="T1" fmla="*/ 84 h 176"/>
              <a:gd name="T2" fmla="*/ 44 w 176"/>
              <a:gd name="T3" fmla="*/ 84 h 176"/>
              <a:gd name="T4" fmla="*/ 40 w 176"/>
              <a:gd name="T5" fmla="*/ 88 h 176"/>
              <a:gd name="T6" fmla="*/ 44 w 176"/>
              <a:gd name="T7" fmla="*/ 92 h 176"/>
              <a:gd name="T8" fmla="*/ 132 w 176"/>
              <a:gd name="T9" fmla="*/ 92 h 176"/>
              <a:gd name="T10" fmla="*/ 136 w 176"/>
              <a:gd name="T11" fmla="*/ 88 h 176"/>
              <a:gd name="T12" fmla="*/ 132 w 176"/>
              <a:gd name="T13" fmla="*/ 84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88 w 176"/>
              <a:gd name="T25" fmla="*/ 168 h 176"/>
              <a:gd name="T26" fmla="*/ 8 w 176"/>
              <a:gd name="T27" fmla="*/ 88 h 176"/>
              <a:gd name="T28" fmla="*/ 88 w 176"/>
              <a:gd name="T29" fmla="*/ 8 h 176"/>
              <a:gd name="T30" fmla="*/ 168 w 176"/>
              <a:gd name="T31" fmla="*/ 88 h 176"/>
              <a:gd name="T32" fmla="*/ 88 w 176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E2CBDA81-AF6C-4D30-A643-3C40FABFC2C4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3713286"/>
            <a:ext cx="359560" cy="295789"/>
          </a:xfrm>
          <a:custGeom>
            <a:avLst/>
            <a:gdLst>
              <a:gd name="T0" fmla="*/ 120 w 176"/>
              <a:gd name="T1" fmla="*/ 16 h 144"/>
              <a:gd name="T2" fmla="*/ 72 w 176"/>
              <a:gd name="T3" fmla="*/ 0 h 144"/>
              <a:gd name="T4" fmla="*/ 8 w 176"/>
              <a:gd name="T5" fmla="*/ 16 h 144"/>
              <a:gd name="T6" fmla="*/ 0 w 176"/>
              <a:gd name="T7" fmla="*/ 64 h 144"/>
              <a:gd name="T8" fmla="*/ 8 w 176"/>
              <a:gd name="T9" fmla="*/ 136 h 144"/>
              <a:gd name="T10" fmla="*/ 160 w 176"/>
              <a:gd name="T11" fmla="*/ 144 h 144"/>
              <a:gd name="T12" fmla="*/ 168 w 176"/>
              <a:gd name="T13" fmla="*/ 72 h 144"/>
              <a:gd name="T14" fmla="*/ 176 w 176"/>
              <a:gd name="T15" fmla="*/ 24 h 144"/>
              <a:gd name="T16" fmla="*/ 72 w 176"/>
              <a:gd name="T17" fmla="*/ 8 h 144"/>
              <a:gd name="T18" fmla="*/ 112 w 176"/>
              <a:gd name="T19" fmla="*/ 16 h 144"/>
              <a:gd name="T20" fmla="*/ 72 w 176"/>
              <a:gd name="T21" fmla="*/ 8 h 144"/>
              <a:gd name="T22" fmla="*/ 16 w 176"/>
              <a:gd name="T23" fmla="*/ 136 h 144"/>
              <a:gd name="T24" fmla="*/ 32 w 176"/>
              <a:gd name="T25" fmla="*/ 72 h 144"/>
              <a:gd name="T26" fmla="*/ 40 w 176"/>
              <a:gd name="T27" fmla="*/ 88 h 144"/>
              <a:gd name="T28" fmla="*/ 64 w 176"/>
              <a:gd name="T29" fmla="*/ 80 h 144"/>
              <a:gd name="T30" fmla="*/ 112 w 176"/>
              <a:gd name="T31" fmla="*/ 72 h 144"/>
              <a:gd name="T32" fmla="*/ 120 w 176"/>
              <a:gd name="T33" fmla="*/ 88 h 144"/>
              <a:gd name="T34" fmla="*/ 144 w 176"/>
              <a:gd name="T35" fmla="*/ 80 h 144"/>
              <a:gd name="T36" fmla="*/ 160 w 176"/>
              <a:gd name="T37" fmla="*/ 72 h 144"/>
              <a:gd name="T38" fmla="*/ 40 w 176"/>
              <a:gd name="T39" fmla="*/ 56 h 144"/>
              <a:gd name="T40" fmla="*/ 56 w 176"/>
              <a:gd name="T41" fmla="*/ 80 h 144"/>
              <a:gd name="T42" fmla="*/ 40 w 176"/>
              <a:gd name="T43" fmla="*/ 56 h 144"/>
              <a:gd name="T44" fmla="*/ 136 w 176"/>
              <a:gd name="T45" fmla="*/ 56 h 144"/>
              <a:gd name="T46" fmla="*/ 120 w 176"/>
              <a:gd name="T47" fmla="*/ 80 h 144"/>
              <a:gd name="T48" fmla="*/ 168 w 176"/>
              <a:gd name="T49" fmla="*/ 64 h 144"/>
              <a:gd name="T50" fmla="*/ 144 w 176"/>
              <a:gd name="T51" fmla="*/ 56 h 144"/>
              <a:gd name="T52" fmla="*/ 120 w 176"/>
              <a:gd name="T53" fmla="*/ 48 h 144"/>
              <a:gd name="T54" fmla="*/ 112 w 176"/>
              <a:gd name="T55" fmla="*/ 64 h 144"/>
              <a:gd name="T56" fmla="*/ 64 w 176"/>
              <a:gd name="T57" fmla="*/ 56 h 144"/>
              <a:gd name="T58" fmla="*/ 40 w 176"/>
              <a:gd name="T59" fmla="*/ 48 h 144"/>
              <a:gd name="T60" fmla="*/ 32 w 176"/>
              <a:gd name="T61" fmla="*/ 64 h 144"/>
              <a:gd name="T62" fmla="*/ 8 w 176"/>
              <a:gd name="T63" fmla="*/ 24 h 144"/>
              <a:gd name="T64" fmla="*/ 168 w 176"/>
              <a:gd name="T65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9"/>
                  <a:pt x="4" y="72"/>
                  <a:pt x="8" y="72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1"/>
                  <a:pt x="12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5" y="144"/>
                  <a:pt x="168" y="141"/>
                  <a:pt x="168" y="136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3" y="72"/>
                  <a:pt x="176" y="69"/>
                  <a:pt x="176" y="6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3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72"/>
                  <a:pt x="16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5"/>
                  <a:pt x="36" y="88"/>
                  <a:pt x="4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1" y="88"/>
                  <a:pt x="64" y="85"/>
                  <a:pt x="64" y="80"/>
                </a:cubicBezTo>
                <a:cubicBezTo>
                  <a:pt x="64" y="72"/>
                  <a:pt x="64" y="72"/>
                  <a:pt x="64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5"/>
                  <a:pt x="116" y="88"/>
                  <a:pt x="12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41" y="88"/>
                  <a:pt x="144" y="85"/>
                  <a:pt x="144" y="8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136"/>
                </a:lnTo>
                <a:close/>
                <a:moveTo>
                  <a:pt x="40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80"/>
                  <a:pt x="56" y="80"/>
                  <a:pt x="56" y="80"/>
                </a:cubicBezTo>
                <a:cubicBezTo>
                  <a:pt x="40" y="80"/>
                  <a:pt x="40" y="80"/>
                  <a:pt x="40" y="80"/>
                </a:cubicBezTo>
                <a:lnTo>
                  <a:pt x="40" y="56"/>
                </a:lnTo>
                <a:close/>
                <a:moveTo>
                  <a:pt x="120" y="56"/>
                </a:moveTo>
                <a:cubicBezTo>
                  <a:pt x="136" y="56"/>
                  <a:pt x="136" y="56"/>
                  <a:pt x="136" y="5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56"/>
                </a:lnTo>
                <a:close/>
                <a:moveTo>
                  <a:pt x="168" y="64"/>
                </a:moveTo>
                <a:cubicBezTo>
                  <a:pt x="144" y="64"/>
                  <a:pt x="144" y="64"/>
                  <a:pt x="144" y="64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1" y="48"/>
                  <a:pt x="13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2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2"/>
                  <a:pt x="61" y="48"/>
                  <a:pt x="5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5C6DB1FA-F8A5-4EE5-B57B-ED2274B69A2E}"/>
              </a:ext>
            </a:extLst>
          </p:cNvPr>
          <p:cNvSpPr>
            <a:spLocks noEditPoints="1"/>
          </p:cNvSpPr>
          <p:nvPr/>
        </p:nvSpPr>
        <p:spPr bwMode="auto">
          <a:xfrm>
            <a:off x="10105200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0">
            <a:extLst>
              <a:ext uri="{FF2B5EF4-FFF2-40B4-BE49-F238E27FC236}">
                <a16:creationId xmlns:a16="http://schemas.microsoft.com/office/drawing/2014/main" id="{7B4CF065-A3B8-4946-992F-51BDB6C0C17C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19158F52-1803-49A5-A6E5-41349F9B4EF7}"/>
              </a:ext>
            </a:extLst>
          </p:cNvPr>
          <p:cNvSpPr>
            <a:spLocks noEditPoints="1"/>
          </p:cNvSpPr>
          <p:nvPr/>
        </p:nvSpPr>
        <p:spPr bwMode="auto">
          <a:xfrm>
            <a:off x="8835189" y="3011179"/>
            <a:ext cx="366344" cy="359560"/>
          </a:xfrm>
          <a:custGeom>
            <a:avLst/>
            <a:gdLst>
              <a:gd name="T0" fmla="*/ 170 w 179"/>
              <a:gd name="T1" fmla="*/ 35 h 176"/>
              <a:gd name="T2" fmla="*/ 167 w 179"/>
              <a:gd name="T3" fmla="*/ 38 h 176"/>
              <a:gd name="T4" fmla="*/ 167 w 179"/>
              <a:gd name="T5" fmla="*/ 38 h 176"/>
              <a:gd name="T6" fmla="*/ 147 w 179"/>
              <a:gd name="T7" fmla="*/ 58 h 176"/>
              <a:gd name="T8" fmla="*/ 147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3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8 h 176"/>
              <a:gd name="T30" fmla="*/ 141 w 179"/>
              <a:gd name="T31" fmla="*/ 100 h 176"/>
              <a:gd name="T32" fmla="*/ 130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7 w 179"/>
              <a:gd name="T43" fmla="*/ 96 h 176"/>
              <a:gd name="T44" fmla="*/ 36 w 179"/>
              <a:gd name="T45" fmla="*/ 164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1 w 179"/>
              <a:gd name="T53" fmla="*/ 80 h 176"/>
              <a:gd name="T54" fmla="*/ 80 w 179"/>
              <a:gd name="T55" fmla="*/ 80 h 176"/>
              <a:gd name="T56" fmla="*/ 82 w 179"/>
              <a:gd name="T57" fmla="*/ 77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1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8 w 179"/>
              <a:gd name="T71" fmla="*/ 9 h 176"/>
              <a:gd name="T72" fmla="*/ 113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2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4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30 w 179"/>
              <a:gd name="T103" fmla="*/ 112 h 176"/>
              <a:gd name="T104" fmla="*/ 146 w 179"/>
              <a:gd name="T105" fmla="*/ 105 h 176"/>
              <a:gd name="T106" fmla="*/ 168 w 179"/>
              <a:gd name="T107" fmla="*/ 83 h 176"/>
              <a:gd name="T108" fmla="*/ 170 w 179"/>
              <a:gd name="T109" fmla="*/ 35 h 176"/>
              <a:gd name="T110" fmla="*/ 22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2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7" y="38"/>
                  <a:pt x="167" y="38"/>
                  <a:pt x="167" y="38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3" y="62"/>
                  <a:pt x="138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9"/>
                  <a:pt x="115" y="34"/>
                  <a:pt x="118" y="30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8" y="29"/>
                  <a:pt x="104" y="36"/>
                  <a:pt x="104" y="44"/>
                </a:cubicBezTo>
                <a:cubicBezTo>
                  <a:pt x="104" y="60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9" y="71"/>
                  <a:pt x="162" y="78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2"/>
                  <a:pt x="134" y="104"/>
                  <a:pt x="130" y="104"/>
                </a:cubicBezTo>
                <a:cubicBezTo>
                  <a:pt x="129" y="104"/>
                  <a:pt x="116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4"/>
                  <a:pt x="101" y="94"/>
                  <a:pt x="100" y="94"/>
                </a:cubicBezTo>
                <a:cubicBezTo>
                  <a:pt x="99" y="94"/>
                  <a:pt x="98" y="95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36" y="164"/>
                  <a:pt x="36" y="164"/>
                  <a:pt x="36" y="164"/>
                </a:cubicBezTo>
                <a:cubicBezTo>
                  <a:pt x="33" y="166"/>
                  <a:pt x="29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1" y="80"/>
                  <a:pt x="81" y="80"/>
                  <a:pt x="8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7"/>
                </a:cubicBezTo>
                <a:cubicBezTo>
                  <a:pt x="82" y="76"/>
                  <a:pt x="82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70" y="59"/>
                  <a:pt x="69" y="48"/>
                  <a:pt x="79" y="37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9"/>
                  <a:pt x="128" y="9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2" y="6"/>
                  <a:pt x="142" y="6"/>
                  <a:pt x="142" y="6"/>
                </a:cubicBezTo>
                <a:cubicBezTo>
                  <a:pt x="134" y="2"/>
                  <a:pt x="126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4" y="31"/>
                  <a:pt x="74" y="31"/>
                  <a:pt x="74" y="31"/>
                </a:cubicBezTo>
                <a:cubicBezTo>
                  <a:pt x="60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40"/>
                  <a:pt x="0" y="146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4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5" y="111"/>
                  <a:pt x="128" y="112"/>
                  <a:pt x="130" y="112"/>
                </a:cubicBezTo>
                <a:cubicBezTo>
                  <a:pt x="135" y="112"/>
                  <a:pt x="142" y="110"/>
                  <a:pt x="146" y="105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179" y="72"/>
                  <a:pt x="179" y="53"/>
                  <a:pt x="170" y="35"/>
                </a:cubicBezTo>
                <a:moveTo>
                  <a:pt x="22" y="149"/>
                </a:moveTo>
                <a:cubicBezTo>
                  <a:pt x="21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7" y="156"/>
                  <a:pt x="28" y="154"/>
                  <a:pt x="28" y="152"/>
                </a:cubicBezTo>
                <a:cubicBezTo>
                  <a:pt x="28" y="150"/>
                  <a:pt x="27" y="148"/>
                  <a:pt x="24" y="148"/>
                </a:cubicBezTo>
                <a:cubicBezTo>
                  <a:pt x="23" y="148"/>
                  <a:pt x="22" y="149"/>
                  <a:pt x="22" y="14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5">
            <a:extLst>
              <a:ext uri="{FF2B5EF4-FFF2-40B4-BE49-F238E27FC236}">
                <a16:creationId xmlns:a16="http://schemas.microsoft.com/office/drawing/2014/main" id="{7B241822-5880-44F2-A329-0C7B81AF0D57}"/>
              </a:ext>
            </a:extLst>
          </p:cNvPr>
          <p:cNvSpPr>
            <a:spLocks noEditPoints="1"/>
          </p:cNvSpPr>
          <p:nvPr/>
        </p:nvSpPr>
        <p:spPr bwMode="auto">
          <a:xfrm>
            <a:off x="8166352" y="3043743"/>
            <a:ext cx="359560" cy="294432"/>
          </a:xfrm>
          <a:custGeom>
            <a:avLst/>
            <a:gdLst>
              <a:gd name="T0" fmla="*/ 88 w 176"/>
              <a:gd name="T1" fmla="*/ 104 h 144"/>
              <a:gd name="T2" fmla="*/ 80 w 176"/>
              <a:gd name="T3" fmla="*/ 112 h 144"/>
              <a:gd name="T4" fmla="*/ 88 w 176"/>
              <a:gd name="T5" fmla="*/ 120 h 144"/>
              <a:gd name="T6" fmla="*/ 96 w 176"/>
              <a:gd name="T7" fmla="*/ 112 h 144"/>
              <a:gd name="T8" fmla="*/ 88 w 176"/>
              <a:gd name="T9" fmla="*/ 104 h 144"/>
              <a:gd name="T10" fmla="*/ 88 w 176"/>
              <a:gd name="T11" fmla="*/ 40 h 144"/>
              <a:gd name="T12" fmla="*/ 80 w 176"/>
              <a:gd name="T13" fmla="*/ 48 h 144"/>
              <a:gd name="T14" fmla="*/ 84 w 176"/>
              <a:gd name="T15" fmla="*/ 92 h 144"/>
              <a:gd name="T16" fmla="*/ 88 w 176"/>
              <a:gd name="T17" fmla="*/ 96 h 144"/>
              <a:gd name="T18" fmla="*/ 92 w 176"/>
              <a:gd name="T19" fmla="*/ 92 h 144"/>
              <a:gd name="T20" fmla="*/ 96 w 176"/>
              <a:gd name="T21" fmla="*/ 48 h 144"/>
              <a:gd name="T22" fmla="*/ 88 w 176"/>
              <a:gd name="T23" fmla="*/ 40 h 144"/>
              <a:gd name="T24" fmla="*/ 174 w 176"/>
              <a:gd name="T25" fmla="*/ 120 h 144"/>
              <a:gd name="T26" fmla="*/ 102 w 176"/>
              <a:gd name="T27" fmla="*/ 8 h 144"/>
              <a:gd name="T28" fmla="*/ 88 w 176"/>
              <a:gd name="T29" fmla="*/ 0 h 144"/>
              <a:gd name="T30" fmla="*/ 74 w 176"/>
              <a:gd name="T31" fmla="*/ 8 h 144"/>
              <a:gd name="T32" fmla="*/ 2 w 176"/>
              <a:gd name="T33" fmla="*/ 120 h 144"/>
              <a:gd name="T34" fmla="*/ 0 w 176"/>
              <a:gd name="T35" fmla="*/ 128 h 144"/>
              <a:gd name="T36" fmla="*/ 16 w 176"/>
              <a:gd name="T37" fmla="*/ 144 h 144"/>
              <a:gd name="T38" fmla="*/ 160 w 176"/>
              <a:gd name="T39" fmla="*/ 144 h 144"/>
              <a:gd name="T40" fmla="*/ 176 w 176"/>
              <a:gd name="T41" fmla="*/ 128 h 144"/>
              <a:gd name="T42" fmla="*/ 174 w 176"/>
              <a:gd name="T43" fmla="*/ 120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9 w 176"/>
              <a:gd name="T51" fmla="*/ 125 h 144"/>
              <a:gd name="T52" fmla="*/ 9 w 176"/>
              <a:gd name="T53" fmla="*/ 125 h 144"/>
              <a:gd name="T54" fmla="*/ 81 w 176"/>
              <a:gd name="T55" fmla="*/ 13 h 144"/>
              <a:gd name="T56" fmla="*/ 82 w 176"/>
              <a:gd name="T57" fmla="*/ 12 h 144"/>
              <a:gd name="T58" fmla="*/ 88 w 176"/>
              <a:gd name="T59" fmla="*/ 8 h 144"/>
              <a:gd name="T60" fmla="*/ 95 w 176"/>
              <a:gd name="T61" fmla="*/ 12 h 144"/>
              <a:gd name="T62" fmla="*/ 96 w 176"/>
              <a:gd name="T63" fmla="*/ 13 h 144"/>
              <a:gd name="T64" fmla="*/ 168 w 176"/>
              <a:gd name="T65" fmla="*/ 125 h 144"/>
              <a:gd name="T66" fmla="*/ 168 w 176"/>
              <a:gd name="T67" fmla="*/ 125 h 144"/>
              <a:gd name="T68" fmla="*/ 168 w 176"/>
              <a:gd name="T69" fmla="*/ 128 h 144"/>
              <a:gd name="T70" fmla="*/ 160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88" y="104"/>
                </a:moveTo>
                <a:cubicBezTo>
                  <a:pt x="84" y="104"/>
                  <a:pt x="80" y="108"/>
                  <a:pt x="80" y="112"/>
                </a:cubicBezTo>
                <a:cubicBezTo>
                  <a:pt x="80" y="117"/>
                  <a:pt x="84" y="120"/>
                  <a:pt x="88" y="120"/>
                </a:cubicBezTo>
                <a:cubicBezTo>
                  <a:pt x="93" y="120"/>
                  <a:pt x="96" y="117"/>
                  <a:pt x="96" y="112"/>
                </a:cubicBezTo>
                <a:cubicBezTo>
                  <a:pt x="96" y="108"/>
                  <a:pt x="93" y="104"/>
                  <a:pt x="88" y="104"/>
                </a:cubicBezTo>
                <a:moveTo>
                  <a:pt x="88" y="40"/>
                </a:moveTo>
                <a:cubicBezTo>
                  <a:pt x="84" y="40"/>
                  <a:pt x="80" y="44"/>
                  <a:pt x="80" y="48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1" y="96"/>
                  <a:pt x="92" y="94"/>
                  <a:pt x="92" y="92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4"/>
                  <a:pt x="93" y="40"/>
                  <a:pt x="88" y="40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3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127"/>
                  <a:pt x="9" y="125"/>
                  <a:pt x="9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81" y="13"/>
                  <a:pt x="81" y="13"/>
                  <a:pt x="81" y="13"/>
                </a:cubicBezTo>
                <a:cubicBezTo>
                  <a:pt x="81" y="12"/>
                  <a:pt x="81" y="12"/>
                  <a:pt x="82" y="12"/>
                </a:cubicBezTo>
                <a:cubicBezTo>
                  <a:pt x="82" y="12"/>
                  <a:pt x="84" y="8"/>
                  <a:pt x="88" y="8"/>
                </a:cubicBezTo>
                <a:cubicBezTo>
                  <a:pt x="93" y="8"/>
                  <a:pt x="95" y="11"/>
                  <a:pt x="95" y="12"/>
                </a:cubicBezTo>
                <a:cubicBezTo>
                  <a:pt x="95" y="12"/>
                  <a:pt x="95" y="12"/>
                  <a:pt x="96" y="1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3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6">
            <a:extLst>
              <a:ext uri="{FF2B5EF4-FFF2-40B4-BE49-F238E27FC236}">
                <a16:creationId xmlns:a16="http://schemas.microsoft.com/office/drawing/2014/main" id="{77033573-905C-4C54-8411-AD49C5A00A56}"/>
              </a:ext>
            </a:extLst>
          </p:cNvPr>
          <p:cNvSpPr>
            <a:spLocks noEditPoints="1"/>
          </p:cNvSpPr>
          <p:nvPr/>
        </p:nvSpPr>
        <p:spPr bwMode="auto">
          <a:xfrm>
            <a:off x="9510810" y="3010501"/>
            <a:ext cx="294432" cy="360916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213028E7-1CCE-46BD-B8F0-5FD416950A93}"/>
              </a:ext>
            </a:extLst>
          </p:cNvPr>
          <p:cNvSpPr>
            <a:spLocks noEditPoints="1"/>
          </p:cNvSpPr>
          <p:nvPr/>
        </p:nvSpPr>
        <p:spPr bwMode="auto">
          <a:xfrm>
            <a:off x="6423593" y="3690524"/>
            <a:ext cx="341313" cy="341313"/>
          </a:xfrm>
          <a:custGeom>
            <a:avLst/>
            <a:gdLst>
              <a:gd name="T0" fmla="*/ 88 w 176"/>
              <a:gd name="T1" fmla="*/ 16 h 176"/>
              <a:gd name="T2" fmla="*/ 16 w 176"/>
              <a:gd name="T3" fmla="*/ 88 h 176"/>
              <a:gd name="T4" fmla="*/ 88 w 176"/>
              <a:gd name="T5" fmla="*/ 160 h 176"/>
              <a:gd name="T6" fmla="*/ 160 w 176"/>
              <a:gd name="T7" fmla="*/ 88 h 176"/>
              <a:gd name="T8" fmla="*/ 88 w 176"/>
              <a:gd name="T9" fmla="*/ 16 h 176"/>
              <a:gd name="T10" fmla="*/ 88 w 176"/>
              <a:gd name="T11" fmla="*/ 152 h 176"/>
              <a:gd name="T12" fmla="*/ 24 w 176"/>
              <a:gd name="T13" fmla="*/ 88 h 176"/>
              <a:gd name="T14" fmla="*/ 88 w 176"/>
              <a:gd name="T15" fmla="*/ 24 h 176"/>
              <a:gd name="T16" fmla="*/ 152 w 176"/>
              <a:gd name="T17" fmla="*/ 88 h 176"/>
              <a:gd name="T18" fmla="*/ 88 w 176"/>
              <a:gd name="T19" fmla="*/ 152 h 176"/>
              <a:gd name="T20" fmla="*/ 116 w 176"/>
              <a:gd name="T21" fmla="*/ 84 h 176"/>
              <a:gd name="T22" fmla="*/ 104 w 176"/>
              <a:gd name="T23" fmla="*/ 84 h 176"/>
              <a:gd name="T24" fmla="*/ 92 w 176"/>
              <a:gd name="T25" fmla="*/ 73 h 176"/>
              <a:gd name="T26" fmla="*/ 92 w 176"/>
              <a:gd name="T27" fmla="*/ 44 h 176"/>
              <a:gd name="T28" fmla="*/ 88 w 176"/>
              <a:gd name="T29" fmla="*/ 40 h 176"/>
              <a:gd name="T30" fmla="*/ 84 w 176"/>
              <a:gd name="T31" fmla="*/ 44 h 176"/>
              <a:gd name="T32" fmla="*/ 84 w 176"/>
              <a:gd name="T33" fmla="*/ 73 h 176"/>
              <a:gd name="T34" fmla="*/ 72 w 176"/>
              <a:gd name="T35" fmla="*/ 88 h 176"/>
              <a:gd name="T36" fmla="*/ 88 w 176"/>
              <a:gd name="T37" fmla="*/ 104 h 176"/>
              <a:gd name="T38" fmla="*/ 104 w 176"/>
              <a:gd name="T39" fmla="*/ 92 h 176"/>
              <a:gd name="T40" fmla="*/ 116 w 176"/>
              <a:gd name="T41" fmla="*/ 92 h 176"/>
              <a:gd name="T42" fmla="*/ 120 w 176"/>
              <a:gd name="T43" fmla="*/ 88 h 176"/>
              <a:gd name="T44" fmla="*/ 116 w 176"/>
              <a:gd name="T45" fmla="*/ 84 h 176"/>
              <a:gd name="T46" fmla="*/ 88 w 176"/>
              <a:gd name="T47" fmla="*/ 96 h 176"/>
              <a:gd name="T48" fmla="*/ 80 w 176"/>
              <a:gd name="T49" fmla="*/ 88 h 176"/>
              <a:gd name="T50" fmla="*/ 88 w 176"/>
              <a:gd name="T51" fmla="*/ 80 h 176"/>
              <a:gd name="T52" fmla="*/ 96 w 176"/>
              <a:gd name="T53" fmla="*/ 88 h 176"/>
              <a:gd name="T54" fmla="*/ 88 w 176"/>
              <a:gd name="T55" fmla="*/ 96 h 176"/>
              <a:gd name="T56" fmla="*/ 88 w 176"/>
              <a:gd name="T57" fmla="*/ 0 h 176"/>
              <a:gd name="T58" fmla="*/ 0 w 176"/>
              <a:gd name="T59" fmla="*/ 88 h 176"/>
              <a:gd name="T60" fmla="*/ 88 w 176"/>
              <a:gd name="T61" fmla="*/ 176 h 176"/>
              <a:gd name="T62" fmla="*/ 176 w 176"/>
              <a:gd name="T63" fmla="*/ 88 h 176"/>
              <a:gd name="T64" fmla="*/ 88 w 176"/>
              <a:gd name="T65" fmla="*/ 0 h 176"/>
              <a:gd name="T66" fmla="*/ 88 w 176"/>
              <a:gd name="T67" fmla="*/ 168 h 176"/>
              <a:gd name="T68" fmla="*/ 8 w 176"/>
              <a:gd name="T69" fmla="*/ 88 h 176"/>
              <a:gd name="T70" fmla="*/ 88 w 176"/>
              <a:gd name="T71" fmla="*/ 8 h 176"/>
              <a:gd name="T72" fmla="*/ 168 w 176"/>
              <a:gd name="T73" fmla="*/ 88 h 176"/>
              <a:gd name="T74" fmla="*/ 88 w 176"/>
              <a:gd name="T7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16"/>
                </a:moveTo>
                <a:cubicBezTo>
                  <a:pt x="49" y="16"/>
                  <a:pt x="16" y="48"/>
                  <a:pt x="16" y="88"/>
                </a:cubicBezTo>
                <a:cubicBezTo>
                  <a:pt x="16" y="128"/>
                  <a:pt x="49" y="160"/>
                  <a:pt x="88" y="160"/>
                </a:cubicBezTo>
                <a:cubicBezTo>
                  <a:pt x="128" y="160"/>
                  <a:pt x="160" y="128"/>
                  <a:pt x="160" y="88"/>
                </a:cubicBezTo>
                <a:cubicBezTo>
                  <a:pt x="160" y="48"/>
                  <a:pt x="128" y="16"/>
                  <a:pt x="88" y="16"/>
                </a:cubicBezTo>
                <a:moveTo>
                  <a:pt x="88" y="152"/>
                </a:moveTo>
                <a:cubicBezTo>
                  <a:pt x="53" y="152"/>
                  <a:pt x="24" y="124"/>
                  <a:pt x="24" y="88"/>
                </a:cubicBezTo>
                <a:cubicBezTo>
                  <a:pt x="24" y="53"/>
                  <a:pt x="53" y="24"/>
                  <a:pt x="88" y="24"/>
                </a:cubicBezTo>
                <a:cubicBezTo>
                  <a:pt x="124" y="24"/>
                  <a:pt x="152" y="53"/>
                  <a:pt x="152" y="88"/>
                </a:cubicBezTo>
                <a:cubicBezTo>
                  <a:pt x="152" y="124"/>
                  <a:pt x="124" y="152"/>
                  <a:pt x="88" y="152"/>
                </a:cubicBezTo>
                <a:moveTo>
                  <a:pt x="116" y="84"/>
                </a:moveTo>
                <a:cubicBezTo>
                  <a:pt x="104" y="84"/>
                  <a:pt x="104" y="84"/>
                  <a:pt x="104" y="84"/>
                </a:cubicBezTo>
                <a:cubicBezTo>
                  <a:pt x="102" y="79"/>
                  <a:pt x="98" y="74"/>
                  <a:pt x="92" y="73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73"/>
                  <a:pt x="84" y="73"/>
                  <a:pt x="84" y="73"/>
                </a:cubicBezTo>
                <a:cubicBezTo>
                  <a:pt x="78" y="75"/>
                  <a:pt x="72" y="81"/>
                  <a:pt x="72" y="88"/>
                </a:cubicBezTo>
                <a:cubicBezTo>
                  <a:pt x="72" y="97"/>
                  <a:pt x="80" y="104"/>
                  <a:pt x="88" y="104"/>
                </a:cubicBezTo>
                <a:cubicBezTo>
                  <a:pt x="96" y="104"/>
                  <a:pt x="102" y="99"/>
                  <a:pt x="104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9" y="92"/>
                  <a:pt x="120" y="90"/>
                  <a:pt x="120" y="88"/>
                </a:cubicBezTo>
                <a:cubicBezTo>
                  <a:pt x="120" y="86"/>
                  <a:pt x="119" y="84"/>
                  <a:pt x="116" y="84"/>
                </a:cubicBezTo>
                <a:moveTo>
                  <a:pt x="88" y="96"/>
                </a:moveTo>
                <a:cubicBezTo>
                  <a:pt x="84" y="96"/>
                  <a:pt x="80" y="93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3" y="80"/>
                  <a:pt x="96" y="84"/>
                  <a:pt x="96" y="88"/>
                </a:cubicBezTo>
                <a:cubicBezTo>
                  <a:pt x="96" y="93"/>
                  <a:pt x="93" y="96"/>
                  <a:pt x="88" y="96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8341B4F1-38AA-47F0-9DF8-84A1FC8A10EA}"/>
              </a:ext>
            </a:extLst>
          </p:cNvPr>
          <p:cNvSpPr>
            <a:spLocks noEditPoints="1"/>
          </p:cNvSpPr>
          <p:nvPr/>
        </p:nvSpPr>
        <p:spPr bwMode="auto">
          <a:xfrm>
            <a:off x="7025330" y="4339657"/>
            <a:ext cx="247650" cy="341313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3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6" y="104"/>
                  <a:pt x="48" y="111"/>
                  <a:pt x="48" y="120"/>
                </a:cubicBezTo>
                <a:cubicBezTo>
                  <a:pt x="48" y="124"/>
                  <a:pt x="50" y="128"/>
                  <a:pt x="53" y="131"/>
                </a:cubicBezTo>
                <a:cubicBezTo>
                  <a:pt x="53" y="131"/>
                  <a:pt x="52" y="132"/>
                  <a:pt x="52" y="132"/>
                </a:cubicBezTo>
                <a:cubicBezTo>
                  <a:pt x="52" y="139"/>
                  <a:pt x="58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9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7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9" y="112"/>
                  <a:pt x="72" y="116"/>
                  <a:pt x="72" y="120"/>
                </a:cubicBezTo>
                <a:cubicBezTo>
                  <a:pt x="72" y="123"/>
                  <a:pt x="71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2"/>
                  <a:pt x="91" y="0"/>
                  <a:pt x="64" y="0"/>
                </a:cubicBezTo>
                <a:cubicBezTo>
                  <a:pt x="38" y="0"/>
                  <a:pt x="16" y="22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8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7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5"/>
                  <a:pt x="117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7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6529DA3B-0380-4E39-91FA-92DE6AE2E7A8}"/>
              </a:ext>
            </a:extLst>
          </p:cNvPr>
          <p:cNvSpPr>
            <a:spLocks noEditPoints="1"/>
          </p:cNvSpPr>
          <p:nvPr/>
        </p:nvSpPr>
        <p:spPr bwMode="auto">
          <a:xfrm>
            <a:off x="3242620" y="3020303"/>
            <a:ext cx="277813" cy="341313"/>
          </a:xfrm>
          <a:custGeom>
            <a:avLst/>
            <a:gdLst>
              <a:gd name="T0" fmla="*/ 104 w 144"/>
              <a:gd name="T1" fmla="*/ 0 h 176"/>
              <a:gd name="T2" fmla="*/ 92 w 144"/>
              <a:gd name="T3" fmla="*/ 0 h 176"/>
              <a:gd name="T4" fmla="*/ 16 w 144"/>
              <a:gd name="T5" fmla="*/ 0 h 176"/>
              <a:gd name="T6" fmla="*/ 0 w 144"/>
              <a:gd name="T7" fmla="*/ 16 h 176"/>
              <a:gd name="T8" fmla="*/ 0 w 144"/>
              <a:gd name="T9" fmla="*/ 160 h 176"/>
              <a:gd name="T10" fmla="*/ 16 w 144"/>
              <a:gd name="T11" fmla="*/ 176 h 176"/>
              <a:gd name="T12" fmla="*/ 128 w 144"/>
              <a:gd name="T13" fmla="*/ 176 h 176"/>
              <a:gd name="T14" fmla="*/ 144 w 144"/>
              <a:gd name="T15" fmla="*/ 160 h 176"/>
              <a:gd name="T16" fmla="*/ 144 w 144"/>
              <a:gd name="T17" fmla="*/ 52 h 176"/>
              <a:gd name="T18" fmla="*/ 144 w 144"/>
              <a:gd name="T19" fmla="*/ 44 h 176"/>
              <a:gd name="T20" fmla="*/ 104 w 144"/>
              <a:gd name="T21" fmla="*/ 0 h 176"/>
              <a:gd name="T22" fmla="*/ 136 w 144"/>
              <a:gd name="T23" fmla="*/ 160 h 176"/>
              <a:gd name="T24" fmla="*/ 128 w 144"/>
              <a:gd name="T25" fmla="*/ 168 h 176"/>
              <a:gd name="T26" fmla="*/ 16 w 144"/>
              <a:gd name="T27" fmla="*/ 168 h 176"/>
              <a:gd name="T28" fmla="*/ 8 w 144"/>
              <a:gd name="T29" fmla="*/ 160 h 176"/>
              <a:gd name="T30" fmla="*/ 8 w 144"/>
              <a:gd name="T31" fmla="*/ 16 h 176"/>
              <a:gd name="T32" fmla="*/ 16 w 144"/>
              <a:gd name="T33" fmla="*/ 8 h 176"/>
              <a:gd name="T34" fmla="*/ 88 w 144"/>
              <a:gd name="T35" fmla="*/ 8 h 176"/>
              <a:gd name="T36" fmla="*/ 88 w 144"/>
              <a:gd name="T37" fmla="*/ 48 h 176"/>
              <a:gd name="T38" fmla="*/ 96 w 144"/>
              <a:gd name="T39" fmla="*/ 56 h 176"/>
              <a:gd name="T40" fmla="*/ 136 w 144"/>
              <a:gd name="T41" fmla="*/ 56 h 176"/>
              <a:gd name="T42" fmla="*/ 136 w 144"/>
              <a:gd name="T43" fmla="*/ 160 h 176"/>
              <a:gd name="T44" fmla="*/ 96 w 144"/>
              <a:gd name="T45" fmla="*/ 48 h 176"/>
              <a:gd name="T46" fmla="*/ 96 w 144"/>
              <a:gd name="T47" fmla="*/ 8 h 176"/>
              <a:gd name="T48" fmla="*/ 100 w 144"/>
              <a:gd name="T49" fmla="*/ 8 h 176"/>
              <a:gd name="T50" fmla="*/ 136 w 144"/>
              <a:gd name="T51" fmla="*/ 48 h 176"/>
              <a:gd name="T52" fmla="*/ 96 w 144"/>
              <a:gd name="T5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76">
                <a:moveTo>
                  <a:pt x="104" y="0"/>
                </a:moveTo>
                <a:cubicBezTo>
                  <a:pt x="92" y="0"/>
                  <a:pt x="92" y="0"/>
                  <a:pt x="9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5"/>
                  <a:pt x="133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3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9B459AD5-5EE0-4BED-BA53-5AC38B75C439}"/>
              </a:ext>
            </a:extLst>
          </p:cNvPr>
          <p:cNvSpPr>
            <a:spLocks noEditPoints="1"/>
          </p:cNvSpPr>
          <p:nvPr/>
        </p:nvSpPr>
        <p:spPr bwMode="auto">
          <a:xfrm>
            <a:off x="4480300" y="3020303"/>
            <a:ext cx="279400" cy="341313"/>
          </a:xfrm>
          <a:custGeom>
            <a:avLst/>
            <a:gdLst>
              <a:gd name="T0" fmla="*/ 16 w 144"/>
              <a:gd name="T1" fmla="*/ 40 h 176"/>
              <a:gd name="T2" fmla="*/ 0 w 144"/>
              <a:gd name="T3" fmla="*/ 56 h 176"/>
              <a:gd name="T4" fmla="*/ 0 w 144"/>
              <a:gd name="T5" fmla="*/ 160 h 176"/>
              <a:gd name="T6" fmla="*/ 16 w 144"/>
              <a:gd name="T7" fmla="*/ 176 h 176"/>
              <a:gd name="T8" fmla="*/ 88 w 144"/>
              <a:gd name="T9" fmla="*/ 176 h 176"/>
              <a:gd name="T10" fmla="*/ 104 w 144"/>
              <a:gd name="T11" fmla="*/ 160 h 176"/>
              <a:gd name="T12" fmla="*/ 104 w 144"/>
              <a:gd name="T13" fmla="*/ 72 h 176"/>
              <a:gd name="T14" fmla="*/ 76 w 144"/>
              <a:gd name="T15" fmla="*/ 40 h 176"/>
              <a:gd name="T16" fmla="*/ 16 w 144"/>
              <a:gd name="T17" fmla="*/ 40 h 176"/>
              <a:gd name="T18" fmla="*/ 96 w 144"/>
              <a:gd name="T19" fmla="*/ 160 h 176"/>
              <a:gd name="T20" fmla="*/ 88 w 144"/>
              <a:gd name="T21" fmla="*/ 168 h 176"/>
              <a:gd name="T22" fmla="*/ 16 w 144"/>
              <a:gd name="T23" fmla="*/ 168 h 176"/>
              <a:gd name="T24" fmla="*/ 8 w 144"/>
              <a:gd name="T25" fmla="*/ 160 h 176"/>
              <a:gd name="T26" fmla="*/ 8 w 144"/>
              <a:gd name="T27" fmla="*/ 56 h 176"/>
              <a:gd name="T28" fmla="*/ 16 w 144"/>
              <a:gd name="T29" fmla="*/ 48 h 176"/>
              <a:gd name="T30" fmla="*/ 64 w 144"/>
              <a:gd name="T31" fmla="*/ 48 h 176"/>
              <a:gd name="T32" fmla="*/ 64 w 144"/>
              <a:gd name="T33" fmla="*/ 72 h 176"/>
              <a:gd name="T34" fmla="*/ 72 w 144"/>
              <a:gd name="T35" fmla="*/ 80 h 176"/>
              <a:gd name="T36" fmla="*/ 96 w 144"/>
              <a:gd name="T37" fmla="*/ 80 h 176"/>
              <a:gd name="T38" fmla="*/ 96 w 144"/>
              <a:gd name="T39" fmla="*/ 160 h 176"/>
              <a:gd name="T40" fmla="*/ 72 w 144"/>
              <a:gd name="T41" fmla="*/ 72 h 176"/>
              <a:gd name="T42" fmla="*/ 72 w 144"/>
              <a:gd name="T43" fmla="*/ 49 h 176"/>
              <a:gd name="T44" fmla="*/ 93 w 144"/>
              <a:gd name="T45" fmla="*/ 72 h 176"/>
              <a:gd name="T46" fmla="*/ 72 w 144"/>
              <a:gd name="T47" fmla="*/ 72 h 176"/>
              <a:gd name="T48" fmla="*/ 116 w 144"/>
              <a:gd name="T49" fmla="*/ 0 h 176"/>
              <a:gd name="T50" fmla="*/ 56 w 144"/>
              <a:gd name="T51" fmla="*/ 0 h 176"/>
              <a:gd name="T52" fmla="*/ 40 w 144"/>
              <a:gd name="T53" fmla="*/ 16 h 176"/>
              <a:gd name="T54" fmla="*/ 40 w 144"/>
              <a:gd name="T55" fmla="*/ 28 h 176"/>
              <a:gd name="T56" fmla="*/ 44 w 144"/>
              <a:gd name="T57" fmla="*/ 32 h 176"/>
              <a:gd name="T58" fmla="*/ 48 w 144"/>
              <a:gd name="T59" fmla="*/ 28 h 176"/>
              <a:gd name="T60" fmla="*/ 48 w 144"/>
              <a:gd name="T61" fmla="*/ 16 h 176"/>
              <a:gd name="T62" fmla="*/ 56 w 144"/>
              <a:gd name="T63" fmla="*/ 8 h 176"/>
              <a:gd name="T64" fmla="*/ 104 w 144"/>
              <a:gd name="T65" fmla="*/ 8 h 176"/>
              <a:gd name="T66" fmla="*/ 104 w 144"/>
              <a:gd name="T67" fmla="*/ 32 h 176"/>
              <a:gd name="T68" fmla="*/ 112 w 144"/>
              <a:gd name="T69" fmla="*/ 40 h 176"/>
              <a:gd name="T70" fmla="*/ 136 w 144"/>
              <a:gd name="T71" fmla="*/ 40 h 176"/>
              <a:gd name="T72" fmla="*/ 136 w 144"/>
              <a:gd name="T73" fmla="*/ 120 h 176"/>
              <a:gd name="T74" fmla="*/ 128 w 144"/>
              <a:gd name="T75" fmla="*/ 128 h 176"/>
              <a:gd name="T76" fmla="*/ 116 w 144"/>
              <a:gd name="T77" fmla="*/ 128 h 176"/>
              <a:gd name="T78" fmla="*/ 112 w 144"/>
              <a:gd name="T79" fmla="*/ 132 h 176"/>
              <a:gd name="T80" fmla="*/ 116 w 144"/>
              <a:gd name="T81" fmla="*/ 136 h 176"/>
              <a:gd name="T82" fmla="*/ 128 w 144"/>
              <a:gd name="T83" fmla="*/ 136 h 176"/>
              <a:gd name="T84" fmla="*/ 144 w 144"/>
              <a:gd name="T85" fmla="*/ 120 h 176"/>
              <a:gd name="T86" fmla="*/ 144 w 144"/>
              <a:gd name="T87" fmla="*/ 32 h 176"/>
              <a:gd name="T88" fmla="*/ 116 w 144"/>
              <a:gd name="T89" fmla="*/ 0 h 176"/>
              <a:gd name="T90" fmla="*/ 112 w 144"/>
              <a:gd name="T91" fmla="*/ 32 h 176"/>
              <a:gd name="T92" fmla="*/ 112 w 144"/>
              <a:gd name="T93" fmla="*/ 9 h 176"/>
              <a:gd name="T94" fmla="*/ 133 w 144"/>
              <a:gd name="T95" fmla="*/ 32 h 176"/>
              <a:gd name="T96" fmla="*/ 112 w 144"/>
              <a:gd name="T97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76">
                <a:moveTo>
                  <a:pt x="16" y="40"/>
                </a:moveTo>
                <a:cubicBezTo>
                  <a:pt x="8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5"/>
                  <a:pt x="93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7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8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7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5"/>
                  <a:pt x="133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89313637-37AB-4424-9D39-BF2A57CD7E75}"/>
              </a:ext>
            </a:extLst>
          </p:cNvPr>
          <p:cNvSpPr>
            <a:spLocks noEditPoints="1"/>
          </p:cNvSpPr>
          <p:nvPr/>
        </p:nvSpPr>
        <p:spPr bwMode="auto">
          <a:xfrm>
            <a:off x="7020747" y="3020303"/>
            <a:ext cx="341313" cy="341313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6 w 176"/>
              <a:gd name="T9" fmla="*/ 79 h 176"/>
              <a:gd name="T10" fmla="*/ 86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4 w 176"/>
              <a:gd name="T23" fmla="*/ 43 h 176"/>
              <a:gd name="T24" fmla="*/ 164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70 w 176"/>
              <a:gd name="T35" fmla="*/ 25 h 176"/>
              <a:gd name="T36" fmla="*/ 170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4 w 176"/>
              <a:gd name="T43" fmla="*/ 42 h 176"/>
              <a:gd name="T44" fmla="*/ 154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4 w 176"/>
              <a:gd name="T51" fmla="*/ 55 h 176"/>
              <a:gd name="T52" fmla="*/ 163 w 176"/>
              <a:gd name="T53" fmla="*/ 59 h 176"/>
              <a:gd name="T54" fmla="*/ 163 w 176"/>
              <a:gd name="T55" fmla="*/ 59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3 h 176"/>
              <a:gd name="T68" fmla="*/ 152 w 176"/>
              <a:gd name="T69" fmla="*/ 33 h 176"/>
              <a:gd name="T70" fmla="*/ 151 w 176"/>
              <a:gd name="T71" fmla="*/ 27 h 176"/>
              <a:gd name="T72" fmla="*/ 151 w 176"/>
              <a:gd name="T73" fmla="*/ 27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1" y="73"/>
                  <a:pt x="50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5" y="78"/>
                  <a:pt x="46" y="79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90" y="120"/>
                  <a:pt x="91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71" y="24"/>
                  <a:pt x="170" y="25"/>
                  <a:pt x="170" y="25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42"/>
                  <a:pt x="154" y="42"/>
                  <a:pt x="154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8" y="53"/>
                  <a:pt x="165" y="53"/>
                  <a:pt x="164" y="55"/>
                </a:cubicBezTo>
                <a:cubicBezTo>
                  <a:pt x="163" y="56"/>
                  <a:pt x="162" y="57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8"/>
                  <a:pt x="146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8" y="34"/>
                  <a:pt x="150" y="34"/>
                  <a:pt x="152" y="33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35" y="10"/>
                  <a:pt x="113" y="0"/>
                  <a:pt x="88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6"/>
                  <a:pt x="170" y="55"/>
                  <a:pt x="169" y="5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0">
            <a:extLst>
              <a:ext uri="{FF2B5EF4-FFF2-40B4-BE49-F238E27FC236}">
                <a16:creationId xmlns:a16="http://schemas.microsoft.com/office/drawing/2014/main" id="{F72BC75A-C2E4-4E74-A77D-2AA4A87B77E4}"/>
              </a:ext>
            </a:extLst>
          </p:cNvPr>
          <p:cNvSpPr>
            <a:spLocks noEditPoints="1"/>
          </p:cNvSpPr>
          <p:nvPr/>
        </p:nvSpPr>
        <p:spPr bwMode="auto">
          <a:xfrm>
            <a:off x="3829710" y="3020303"/>
            <a:ext cx="341313" cy="341313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4DA891C2-E75B-4222-A516-41DC76746428}"/>
              </a:ext>
            </a:extLst>
          </p:cNvPr>
          <p:cNvSpPr>
            <a:spLocks noEditPoints="1"/>
          </p:cNvSpPr>
          <p:nvPr/>
        </p:nvSpPr>
        <p:spPr bwMode="auto">
          <a:xfrm>
            <a:off x="1941440" y="3036178"/>
            <a:ext cx="341313" cy="309563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72 h 160"/>
              <a:gd name="T4" fmla="*/ 25 w 176"/>
              <a:gd name="T5" fmla="*/ 122 h 160"/>
              <a:gd name="T6" fmla="*/ 16 w 176"/>
              <a:gd name="T7" fmla="*/ 160 h 160"/>
              <a:gd name="T8" fmla="*/ 64 w 176"/>
              <a:gd name="T9" fmla="*/ 141 h 160"/>
              <a:gd name="T10" fmla="*/ 88 w 176"/>
              <a:gd name="T11" fmla="*/ 144 h 160"/>
              <a:gd name="T12" fmla="*/ 176 w 176"/>
              <a:gd name="T13" fmla="*/ 72 h 160"/>
              <a:gd name="T14" fmla="*/ 88 w 176"/>
              <a:gd name="T15" fmla="*/ 0 h 160"/>
              <a:gd name="T16" fmla="*/ 88 w 176"/>
              <a:gd name="T17" fmla="*/ 136 h 160"/>
              <a:gd name="T18" fmla="*/ 66 w 176"/>
              <a:gd name="T19" fmla="*/ 133 h 160"/>
              <a:gd name="T20" fmla="*/ 64 w 176"/>
              <a:gd name="T21" fmla="*/ 133 h 160"/>
              <a:gd name="T22" fmla="*/ 61 w 176"/>
              <a:gd name="T23" fmla="*/ 134 h 160"/>
              <a:gd name="T24" fmla="*/ 28 w 176"/>
              <a:gd name="T25" fmla="*/ 147 h 160"/>
              <a:gd name="T26" fmla="*/ 33 w 176"/>
              <a:gd name="T27" fmla="*/ 124 h 160"/>
              <a:gd name="T28" fmla="*/ 31 w 176"/>
              <a:gd name="T29" fmla="*/ 116 h 160"/>
              <a:gd name="T30" fmla="*/ 8 w 176"/>
              <a:gd name="T31" fmla="*/ 72 h 160"/>
              <a:gd name="T32" fmla="*/ 88 w 176"/>
              <a:gd name="T33" fmla="*/ 8 h 160"/>
              <a:gd name="T34" fmla="*/ 168 w 176"/>
              <a:gd name="T35" fmla="*/ 72 h 160"/>
              <a:gd name="T36" fmla="*/ 88 w 176"/>
              <a:gd name="T3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40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2" y="143"/>
                  <a:pt x="80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1" y="136"/>
                  <a:pt x="73" y="135"/>
                  <a:pt x="66" y="133"/>
                </a:cubicBezTo>
                <a:cubicBezTo>
                  <a:pt x="65" y="133"/>
                  <a:pt x="64" y="133"/>
                  <a:pt x="64" y="133"/>
                </a:cubicBezTo>
                <a:cubicBezTo>
                  <a:pt x="63" y="133"/>
                  <a:pt x="62" y="133"/>
                  <a:pt x="61" y="134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1"/>
                  <a:pt x="33" y="118"/>
                  <a:pt x="31" y="116"/>
                </a:cubicBezTo>
                <a:cubicBezTo>
                  <a:pt x="16" y="104"/>
                  <a:pt x="8" y="89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3" y="8"/>
                  <a:pt x="168" y="37"/>
                  <a:pt x="168" y="72"/>
                </a:cubicBezTo>
                <a:cubicBezTo>
                  <a:pt x="168" y="107"/>
                  <a:pt x="133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6D09BDF9-D7ED-429E-87E8-5112E419B6A4}"/>
              </a:ext>
            </a:extLst>
          </p:cNvPr>
          <p:cNvSpPr>
            <a:spLocks noEditPoints="1"/>
          </p:cNvSpPr>
          <p:nvPr/>
        </p:nvSpPr>
        <p:spPr bwMode="auto">
          <a:xfrm>
            <a:off x="2592030" y="3036178"/>
            <a:ext cx="341313" cy="309563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4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2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6 w 176"/>
              <a:gd name="T19" fmla="*/ 101 h 160"/>
              <a:gd name="T20" fmla="*/ 134 w 176"/>
              <a:gd name="T21" fmla="*/ 109 h 160"/>
              <a:gd name="T22" fmla="*/ 164 w 176"/>
              <a:gd name="T23" fmla="*/ 120 h 160"/>
              <a:gd name="T24" fmla="*/ 157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9 h 160"/>
              <a:gd name="T48" fmla="*/ 48 w 176"/>
              <a:gd name="T49" fmla="*/ 138 h 160"/>
              <a:gd name="T50" fmla="*/ 45 w 176"/>
              <a:gd name="T51" fmla="*/ 139 h 160"/>
              <a:gd name="T52" fmla="*/ 25 w 176"/>
              <a:gd name="T53" fmla="*/ 147 h 160"/>
              <a:gd name="T54" fmla="*/ 28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8" y="0"/>
                  <a:pt x="112" y="0"/>
                </a:cubicBezTo>
                <a:cubicBezTo>
                  <a:pt x="86" y="0"/>
                  <a:pt x="63" y="14"/>
                  <a:pt x="54" y="33"/>
                </a:cubicBezTo>
                <a:cubicBezTo>
                  <a:pt x="57" y="33"/>
                  <a:pt x="60" y="32"/>
                  <a:pt x="63" y="32"/>
                </a:cubicBezTo>
                <a:cubicBezTo>
                  <a:pt x="73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7"/>
                  <a:pt x="162" y="78"/>
                  <a:pt x="152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35" y="103"/>
                  <a:pt x="135" y="106"/>
                  <a:pt x="134" y="109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9" y="83"/>
                  <a:pt x="176" y="70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10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8"/>
                  <a:pt x="59" y="148"/>
                  <a:pt x="64" y="148"/>
                </a:cubicBezTo>
                <a:cubicBezTo>
                  <a:pt x="100" y="148"/>
                  <a:pt x="128" y="124"/>
                  <a:pt x="128" y="94"/>
                </a:cubicBezTo>
                <a:cubicBezTo>
                  <a:pt x="128" y="64"/>
                  <a:pt x="100" y="40"/>
                  <a:pt x="64" y="40"/>
                </a:cubicBezTo>
                <a:moveTo>
                  <a:pt x="64" y="140"/>
                </a:moveTo>
                <a:cubicBezTo>
                  <a:pt x="60" y="140"/>
                  <a:pt x="55" y="140"/>
                  <a:pt x="50" y="139"/>
                </a:cubicBezTo>
                <a:cubicBezTo>
                  <a:pt x="49" y="138"/>
                  <a:pt x="49" y="138"/>
                  <a:pt x="48" y="138"/>
                </a:cubicBezTo>
                <a:cubicBezTo>
                  <a:pt x="47" y="138"/>
                  <a:pt x="46" y="139"/>
                  <a:pt x="45" y="139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2"/>
                  <a:pt x="28" y="129"/>
                  <a:pt x="25" y="127"/>
                </a:cubicBezTo>
                <a:cubicBezTo>
                  <a:pt x="14" y="118"/>
                  <a:pt x="8" y="107"/>
                  <a:pt x="8" y="94"/>
                </a:cubicBezTo>
                <a:cubicBezTo>
                  <a:pt x="8" y="69"/>
                  <a:pt x="34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20"/>
                  <a:pt x="95" y="140"/>
                  <a:pt x="64" y="1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FA0A3A6-BFC8-4AB3-B66E-2102094621C2}"/>
              </a:ext>
            </a:extLst>
          </p:cNvPr>
          <p:cNvSpPr>
            <a:spLocks noEditPoints="1"/>
          </p:cNvSpPr>
          <p:nvPr/>
        </p:nvSpPr>
        <p:spPr bwMode="auto">
          <a:xfrm>
            <a:off x="4489403" y="3690524"/>
            <a:ext cx="341313" cy="341313"/>
          </a:xfrm>
          <a:custGeom>
            <a:avLst/>
            <a:gdLst>
              <a:gd name="T0" fmla="*/ 144 w 176"/>
              <a:gd name="T1" fmla="*/ 108 h 176"/>
              <a:gd name="T2" fmla="*/ 116 w 176"/>
              <a:gd name="T3" fmla="*/ 80 h 176"/>
              <a:gd name="T4" fmla="*/ 116 w 176"/>
              <a:gd name="T5" fmla="*/ 112 h 176"/>
              <a:gd name="T6" fmla="*/ 136 w 176"/>
              <a:gd name="T7" fmla="*/ 104 h 176"/>
              <a:gd name="T8" fmla="*/ 116 w 176"/>
              <a:gd name="T9" fmla="*/ 72 h 176"/>
              <a:gd name="T10" fmla="*/ 144 w 176"/>
              <a:gd name="T11" fmla="*/ 44 h 176"/>
              <a:gd name="T12" fmla="*/ 112 w 176"/>
              <a:gd name="T13" fmla="*/ 44 h 176"/>
              <a:gd name="T14" fmla="*/ 120 w 176"/>
              <a:gd name="T15" fmla="*/ 48 h 176"/>
              <a:gd name="T16" fmla="*/ 120 w 176"/>
              <a:gd name="T17" fmla="*/ 64 h 176"/>
              <a:gd name="T18" fmla="*/ 140 w 176"/>
              <a:gd name="T19" fmla="*/ 152 h 176"/>
              <a:gd name="T20" fmla="*/ 140 w 176"/>
              <a:gd name="T21" fmla="*/ 120 h 176"/>
              <a:gd name="T22" fmla="*/ 112 w 176"/>
              <a:gd name="T23" fmla="*/ 148 h 176"/>
              <a:gd name="T24" fmla="*/ 136 w 176"/>
              <a:gd name="T25" fmla="*/ 128 h 176"/>
              <a:gd name="T26" fmla="*/ 120 w 176"/>
              <a:gd name="T27" fmla="*/ 128 h 176"/>
              <a:gd name="T28" fmla="*/ 64 w 176"/>
              <a:gd name="T29" fmla="*/ 108 h 176"/>
              <a:gd name="T30" fmla="*/ 36 w 176"/>
              <a:gd name="T31" fmla="*/ 80 h 176"/>
              <a:gd name="T32" fmla="*/ 36 w 176"/>
              <a:gd name="T33" fmla="*/ 112 h 176"/>
              <a:gd name="T34" fmla="*/ 56 w 176"/>
              <a:gd name="T35" fmla="*/ 104 h 176"/>
              <a:gd name="T36" fmla="*/ 36 w 176"/>
              <a:gd name="T37" fmla="*/ 152 h 176"/>
              <a:gd name="T38" fmla="*/ 64 w 176"/>
              <a:gd name="T39" fmla="*/ 124 h 176"/>
              <a:gd name="T40" fmla="*/ 32 w 176"/>
              <a:gd name="T41" fmla="*/ 124 h 176"/>
              <a:gd name="T42" fmla="*/ 40 w 176"/>
              <a:gd name="T43" fmla="*/ 128 h 176"/>
              <a:gd name="T44" fmla="*/ 40 w 176"/>
              <a:gd name="T45" fmla="*/ 144 h 176"/>
              <a:gd name="T46" fmla="*/ 168 w 176"/>
              <a:gd name="T47" fmla="*/ 16 h 176"/>
              <a:gd name="T48" fmla="*/ 12 w 176"/>
              <a:gd name="T49" fmla="*/ 0 h 176"/>
              <a:gd name="T50" fmla="*/ 4 w 176"/>
              <a:gd name="T51" fmla="*/ 16 h 176"/>
              <a:gd name="T52" fmla="*/ 8 w 176"/>
              <a:gd name="T53" fmla="*/ 24 h 176"/>
              <a:gd name="T54" fmla="*/ 164 w 176"/>
              <a:gd name="T55" fmla="*/ 176 h 176"/>
              <a:gd name="T56" fmla="*/ 172 w 176"/>
              <a:gd name="T57" fmla="*/ 24 h 176"/>
              <a:gd name="T58" fmla="*/ 96 w 176"/>
              <a:gd name="T59" fmla="*/ 168 h 176"/>
              <a:gd name="T60" fmla="*/ 96 w 176"/>
              <a:gd name="T61" fmla="*/ 128 h 176"/>
              <a:gd name="T62" fmla="*/ 104 w 176"/>
              <a:gd name="T63" fmla="*/ 168 h 176"/>
              <a:gd name="T64" fmla="*/ 76 w 176"/>
              <a:gd name="T65" fmla="*/ 120 h 176"/>
              <a:gd name="T66" fmla="*/ 16 w 176"/>
              <a:gd name="T67" fmla="*/ 168 h 176"/>
              <a:gd name="T68" fmla="*/ 160 w 176"/>
              <a:gd name="T69" fmla="*/ 168 h 176"/>
              <a:gd name="T70" fmla="*/ 16 w 176"/>
              <a:gd name="T71" fmla="*/ 8 h 176"/>
              <a:gd name="T72" fmla="*/ 76 w 176"/>
              <a:gd name="T73" fmla="*/ 112 h 176"/>
              <a:gd name="T74" fmla="*/ 104 w 176"/>
              <a:gd name="T75" fmla="*/ 84 h 176"/>
              <a:gd name="T76" fmla="*/ 72 w 176"/>
              <a:gd name="T77" fmla="*/ 84 h 176"/>
              <a:gd name="T78" fmla="*/ 80 w 176"/>
              <a:gd name="T79" fmla="*/ 88 h 176"/>
              <a:gd name="T80" fmla="*/ 80 w 176"/>
              <a:gd name="T81" fmla="*/ 104 h 176"/>
              <a:gd name="T82" fmla="*/ 100 w 176"/>
              <a:gd name="T83" fmla="*/ 72 h 176"/>
              <a:gd name="T84" fmla="*/ 100 w 176"/>
              <a:gd name="T85" fmla="*/ 40 h 176"/>
              <a:gd name="T86" fmla="*/ 72 w 176"/>
              <a:gd name="T87" fmla="*/ 68 h 176"/>
              <a:gd name="T88" fmla="*/ 96 w 176"/>
              <a:gd name="T89" fmla="*/ 48 h 176"/>
              <a:gd name="T90" fmla="*/ 80 w 176"/>
              <a:gd name="T91" fmla="*/ 48 h 176"/>
              <a:gd name="T92" fmla="*/ 64 w 176"/>
              <a:gd name="T93" fmla="*/ 68 h 176"/>
              <a:gd name="T94" fmla="*/ 36 w 176"/>
              <a:gd name="T95" fmla="*/ 40 h 176"/>
              <a:gd name="T96" fmla="*/ 36 w 176"/>
              <a:gd name="T97" fmla="*/ 72 h 176"/>
              <a:gd name="T98" fmla="*/ 56 w 176"/>
              <a:gd name="T99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1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3" y="112"/>
                  <a:pt x="144" y="110"/>
                  <a:pt x="144" y="108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2"/>
                  <a:pt x="143" y="80"/>
                  <a:pt x="140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moveTo>
                  <a:pt x="120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88"/>
                </a:lnTo>
                <a:close/>
                <a:moveTo>
                  <a:pt x="11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3" y="72"/>
                  <a:pt x="144" y="70"/>
                  <a:pt x="144" y="68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2"/>
                  <a:pt x="143" y="40"/>
                  <a:pt x="140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moveTo>
                  <a:pt x="120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48"/>
                </a:lnTo>
                <a:close/>
                <a:moveTo>
                  <a:pt x="116" y="152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43" y="152"/>
                  <a:pt x="144" y="150"/>
                  <a:pt x="144" y="148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2"/>
                  <a:pt x="143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50"/>
                  <a:pt x="114" y="152"/>
                  <a:pt x="116" y="152"/>
                </a:cubicBezTo>
                <a:moveTo>
                  <a:pt x="120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20" y="144"/>
                  <a:pt x="120" y="144"/>
                  <a:pt x="120" y="144"/>
                </a:cubicBezTo>
                <a:lnTo>
                  <a:pt x="120" y="128"/>
                </a:lnTo>
                <a:close/>
                <a:moveTo>
                  <a:pt x="3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0"/>
                  <a:pt x="64" y="108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2"/>
                  <a:pt x="63" y="80"/>
                  <a:pt x="6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3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63" y="152"/>
                  <a:pt x="64" y="150"/>
                  <a:pt x="64" y="14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2"/>
                  <a:pt x="63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28"/>
                </a:lnTo>
                <a:close/>
                <a:moveTo>
                  <a:pt x="172" y="1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4"/>
                  <a:pt x="168" y="4"/>
                  <a:pt x="168" y="4"/>
                </a:cubicBezTo>
                <a:cubicBezTo>
                  <a:pt x="168" y="2"/>
                  <a:pt x="167" y="0"/>
                  <a:pt x="16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4"/>
                  <a:pt x="10" y="176"/>
                  <a:pt x="12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67" y="176"/>
                  <a:pt x="168" y="174"/>
                  <a:pt x="168" y="172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5" y="24"/>
                  <a:pt x="176" y="22"/>
                  <a:pt x="176" y="20"/>
                </a:cubicBezTo>
                <a:cubicBezTo>
                  <a:pt x="176" y="18"/>
                  <a:pt x="175" y="16"/>
                  <a:pt x="172" y="16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68"/>
                </a:lnTo>
                <a:close/>
                <a:moveTo>
                  <a:pt x="160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3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8"/>
                </a:lnTo>
                <a:close/>
                <a:moveTo>
                  <a:pt x="160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6"/>
                </a:lnTo>
                <a:close/>
                <a:moveTo>
                  <a:pt x="76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103" y="112"/>
                  <a:pt x="104" y="110"/>
                  <a:pt x="104" y="10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2"/>
                  <a:pt x="103" y="80"/>
                  <a:pt x="100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82"/>
                  <a:pt x="72" y="84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moveTo>
                  <a:pt x="80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88"/>
                </a:lnTo>
                <a:close/>
                <a:moveTo>
                  <a:pt x="76" y="72"/>
                </a:moveTo>
                <a:cubicBezTo>
                  <a:pt x="100" y="72"/>
                  <a:pt x="100" y="72"/>
                  <a:pt x="100" y="72"/>
                </a:cubicBezTo>
                <a:cubicBezTo>
                  <a:pt x="103" y="72"/>
                  <a:pt x="104" y="70"/>
                  <a:pt x="104" y="6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64"/>
                  <a:pt x="96" y="64"/>
                  <a:pt x="96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48"/>
                </a:lnTo>
                <a:close/>
                <a:moveTo>
                  <a:pt x="3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3" y="72"/>
                  <a:pt x="64" y="70"/>
                  <a:pt x="64" y="6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2"/>
                  <a:pt x="63" y="40"/>
                  <a:pt x="60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40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6" y="64"/>
                  <a:pt x="56" y="64"/>
                  <a:pt x="56" y="64"/>
                </a:cubicBezTo>
                <a:cubicBezTo>
                  <a:pt x="40" y="64"/>
                  <a:pt x="40" y="64"/>
                  <a:pt x="40" y="64"/>
                </a:cubicBezTo>
                <a:lnTo>
                  <a:pt x="40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1">
            <a:extLst>
              <a:ext uri="{FF2B5EF4-FFF2-40B4-BE49-F238E27FC236}">
                <a16:creationId xmlns:a16="http://schemas.microsoft.com/office/drawing/2014/main" id="{1934711F-743B-463D-BAB4-4EECBEC8105B}"/>
              </a:ext>
            </a:extLst>
          </p:cNvPr>
          <p:cNvSpPr>
            <a:spLocks noEditPoints="1"/>
          </p:cNvSpPr>
          <p:nvPr/>
        </p:nvSpPr>
        <p:spPr bwMode="auto">
          <a:xfrm>
            <a:off x="506897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2">
            <a:extLst>
              <a:ext uri="{FF2B5EF4-FFF2-40B4-BE49-F238E27FC236}">
                <a16:creationId xmlns:a16="http://schemas.microsoft.com/office/drawing/2014/main" id="{DE8F118A-BC22-418F-A0D0-63EE5A89FEB7}"/>
              </a:ext>
            </a:extLst>
          </p:cNvPr>
          <p:cNvSpPr>
            <a:spLocks noEditPoints="1"/>
          </p:cNvSpPr>
          <p:nvPr/>
        </p:nvSpPr>
        <p:spPr bwMode="auto">
          <a:xfrm>
            <a:off x="571956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  <a:gd name="T32" fmla="*/ 112 w 176"/>
              <a:gd name="T33" fmla="*/ 72 h 176"/>
              <a:gd name="T34" fmla="*/ 80 w 176"/>
              <a:gd name="T35" fmla="*/ 72 h 176"/>
              <a:gd name="T36" fmla="*/ 80 w 176"/>
              <a:gd name="T37" fmla="*/ 40 h 176"/>
              <a:gd name="T38" fmla="*/ 76 w 176"/>
              <a:gd name="T39" fmla="*/ 36 h 176"/>
              <a:gd name="T40" fmla="*/ 72 w 176"/>
              <a:gd name="T41" fmla="*/ 40 h 176"/>
              <a:gd name="T42" fmla="*/ 72 w 176"/>
              <a:gd name="T43" fmla="*/ 72 h 176"/>
              <a:gd name="T44" fmla="*/ 40 w 176"/>
              <a:gd name="T45" fmla="*/ 72 h 176"/>
              <a:gd name="T46" fmla="*/ 36 w 176"/>
              <a:gd name="T47" fmla="*/ 76 h 176"/>
              <a:gd name="T48" fmla="*/ 40 w 176"/>
              <a:gd name="T49" fmla="*/ 80 h 176"/>
              <a:gd name="T50" fmla="*/ 72 w 176"/>
              <a:gd name="T51" fmla="*/ 80 h 176"/>
              <a:gd name="T52" fmla="*/ 72 w 176"/>
              <a:gd name="T53" fmla="*/ 112 h 176"/>
              <a:gd name="T54" fmla="*/ 76 w 176"/>
              <a:gd name="T55" fmla="*/ 116 h 176"/>
              <a:gd name="T56" fmla="*/ 80 w 176"/>
              <a:gd name="T57" fmla="*/ 112 h 176"/>
              <a:gd name="T58" fmla="*/ 80 w 176"/>
              <a:gd name="T59" fmla="*/ 80 h 176"/>
              <a:gd name="T60" fmla="*/ 112 w 176"/>
              <a:gd name="T61" fmla="*/ 80 h 176"/>
              <a:gd name="T62" fmla="*/ 116 w 176"/>
              <a:gd name="T63" fmla="*/ 76 h 176"/>
              <a:gd name="T64" fmla="*/ 112 w 176"/>
              <a:gd name="T6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9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9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CF113A7B-8C34-4184-937B-941D437790E4}"/>
              </a:ext>
            </a:extLst>
          </p:cNvPr>
          <p:cNvSpPr>
            <a:spLocks noEditPoints="1"/>
          </p:cNvSpPr>
          <p:nvPr/>
        </p:nvSpPr>
        <p:spPr bwMode="auto">
          <a:xfrm>
            <a:off x="6370157" y="3020303"/>
            <a:ext cx="341313" cy="341313"/>
          </a:xfrm>
          <a:custGeom>
            <a:avLst/>
            <a:gdLst>
              <a:gd name="T0" fmla="*/ 112 w 176"/>
              <a:gd name="T1" fmla="*/ 72 h 176"/>
              <a:gd name="T2" fmla="*/ 40 w 176"/>
              <a:gd name="T3" fmla="*/ 72 h 176"/>
              <a:gd name="T4" fmla="*/ 36 w 176"/>
              <a:gd name="T5" fmla="*/ 76 h 176"/>
              <a:gd name="T6" fmla="*/ 40 w 176"/>
              <a:gd name="T7" fmla="*/ 80 h 176"/>
              <a:gd name="T8" fmla="*/ 112 w 176"/>
              <a:gd name="T9" fmla="*/ 80 h 176"/>
              <a:gd name="T10" fmla="*/ 116 w 176"/>
              <a:gd name="T11" fmla="*/ 76 h 176"/>
              <a:gd name="T12" fmla="*/ 112 w 176"/>
              <a:gd name="T13" fmla="*/ 72 h 176"/>
              <a:gd name="T14" fmla="*/ 175 w 176"/>
              <a:gd name="T15" fmla="*/ 169 h 176"/>
              <a:gd name="T16" fmla="*/ 133 w 176"/>
              <a:gd name="T17" fmla="*/ 127 h 176"/>
              <a:gd name="T18" fmla="*/ 152 w 176"/>
              <a:gd name="T19" fmla="*/ 76 h 176"/>
              <a:gd name="T20" fmla="*/ 76 w 176"/>
              <a:gd name="T21" fmla="*/ 0 h 176"/>
              <a:gd name="T22" fmla="*/ 0 w 176"/>
              <a:gd name="T23" fmla="*/ 76 h 176"/>
              <a:gd name="T24" fmla="*/ 76 w 176"/>
              <a:gd name="T25" fmla="*/ 152 h 176"/>
              <a:gd name="T26" fmla="*/ 127 w 176"/>
              <a:gd name="T27" fmla="*/ 133 h 176"/>
              <a:gd name="T28" fmla="*/ 170 w 176"/>
              <a:gd name="T29" fmla="*/ 175 h 176"/>
              <a:gd name="T30" fmla="*/ 172 w 176"/>
              <a:gd name="T31" fmla="*/ 176 h 176"/>
              <a:gd name="T32" fmla="*/ 176 w 176"/>
              <a:gd name="T33" fmla="*/ 172 h 176"/>
              <a:gd name="T34" fmla="*/ 175 w 176"/>
              <a:gd name="T35" fmla="*/ 169 h 176"/>
              <a:gd name="T36" fmla="*/ 76 w 176"/>
              <a:gd name="T37" fmla="*/ 144 h 176"/>
              <a:gd name="T38" fmla="*/ 8 w 176"/>
              <a:gd name="T39" fmla="*/ 76 h 176"/>
              <a:gd name="T40" fmla="*/ 76 w 176"/>
              <a:gd name="T41" fmla="*/ 8 h 176"/>
              <a:gd name="T42" fmla="*/ 144 w 176"/>
              <a:gd name="T43" fmla="*/ 76 h 176"/>
              <a:gd name="T44" fmla="*/ 76 w 176"/>
              <a:gd name="T4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4">
            <a:extLst>
              <a:ext uri="{FF2B5EF4-FFF2-40B4-BE49-F238E27FC236}">
                <a16:creationId xmlns:a16="http://schemas.microsoft.com/office/drawing/2014/main" id="{DDA721F4-E61D-459C-A127-EAE5BA849B7D}"/>
              </a:ext>
            </a:extLst>
          </p:cNvPr>
          <p:cNvSpPr>
            <a:spLocks noEditPoints="1"/>
          </p:cNvSpPr>
          <p:nvPr/>
        </p:nvSpPr>
        <p:spPr bwMode="auto">
          <a:xfrm>
            <a:off x="6924419" y="5013251"/>
            <a:ext cx="309563" cy="341313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9">
            <a:extLst>
              <a:ext uri="{FF2B5EF4-FFF2-40B4-BE49-F238E27FC236}">
                <a16:creationId xmlns:a16="http://schemas.microsoft.com/office/drawing/2014/main" id="{60D89567-8F91-4470-A263-FC1C51256793}"/>
              </a:ext>
            </a:extLst>
          </p:cNvPr>
          <p:cNvSpPr>
            <a:spLocks noEditPoints="1"/>
          </p:cNvSpPr>
          <p:nvPr/>
        </p:nvSpPr>
        <p:spPr bwMode="auto">
          <a:xfrm>
            <a:off x="3844673" y="3690524"/>
            <a:ext cx="341313" cy="341313"/>
          </a:xfrm>
          <a:custGeom>
            <a:avLst/>
            <a:gdLst>
              <a:gd name="T0" fmla="*/ 215 w 215"/>
              <a:gd name="T1" fmla="*/ 78 h 215"/>
              <a:gd name="T2" fmla="*/ 137 w 215"/>
              <a:gd name="T3" fmla="*/ 78 h 215"/>
              <a:gd name="T4" fmla="*/ 107 w 215"/>
              <a:gd name="T5" fmla="*/ 0 h 215"/>
              <a:gd name="T6" fmla="*/ 78 w 215"/>
              <a:gd name="T7" fmla="*/ 78 h 215"/>
              <a:gd name="T8" fmla="*/ 0 w 215"/>
              <a:gd name="T9" fmla="*/ 78 h 215"/>
              <a:gd name="T10" fmla="*/ 63 w 215"/>
              <a:gd name="T11" fmla="*/ 127 h 215"/>
              <a:gd name="T12" fmla="*/ 34 w 215"/>
              <a:gd name="T13" fmla="*/ 215 h 215"/>
              <a:gd name="T14" fmla="*/ 107 w 215"/>
              <a:gd name="T15" fmla="*/ 161 h 215"/>
              <a:gd name="T16" fmla="*/ 181 w 215"/>
              <a:gd name="T17" fmla="*/ 215 h 215"/>
              <a:gd name="T18" fmla="*/ 151 w 215"/>
              <a:gd name="T19" fmla="*/ 127 h 215"/>
              <a:gd name="T20" fmla="*/ 215 w 215"/>
              <a:gd name="T21" fmla="*/ 78 h 215"/>
              <a:gd name="T22" fmla="*/ 162 w 215"/>
              <a:gd name="T23" fmla="*/ 189 h 215"/>
              <a:gd name="T24" fmla="*/ 114 w 215"/>
              <a:gd name="T25" fmla="*/ 154 h 215"/>
              <a:gd name="T26" fmla="*/ 107 w 215"/>
              <a:gd name="T27" fmla="*/ 149 h 215"/>
              <a:gd name="T28" fmla="*/ 103 w 215"/>
              <a:gd name="T29" fmla="*/ 154 h 215"/>
              <a:gd name="T30" fmla="*/ 54 w 215"/>
              <a:gd name="T31" fmla="*/ 189 h 215"/>
              <a:gd name="T32" fmla="*/ 73 w 215"/>
              <a:gd name="T33" fmla="*/ 131 h 215"/>
              <a:gd name="T34" fmla="*/ 76 w 215"/>
              <a:gd name="T35" fmla="*/ 123 h 215"/>
              <a:gd name="T36" fmla="*/ 70 w 215"/>
              <a:gd name="T37" fmla="*/ 120 h 215"/>
              <a:gd name="T38" fmla="*/ 29 w 215"/>
              <a:gd name="T39" fmla="*/ 88 h 215"/>
              <a:gd name="T40" fmla="*/ 78 w 215"/>
              <a:gd name="T41" fmla="*/ 88 h 215"/>
              <a:gd name="T42" fmla="*/ 85 w 215"/>
              <a:gd name="T43" fmla="*/ 88 h 215"/>
              <a:gd name="T44" fmla="*/ 88 w 215"/>
              <a:gd name="T45" fmla="*/ 82 h 215"/>
              <a:gd name="T46" fmla="*/ 107 w 215"/>
              <a:gd name="T47" fmla="*/ 28 h 215"/>
              <a:gd name="T48" fmla="*/ 128 w 215"/>
              <a:gd name="T49" fmla="*/ 82 h 215"/>
              <a:gd name="T50" fmla="*/ 131 w 215"/>
              <a:gd name="T51" fmla="*/ 88 h 215"/>
              <a:gd name="T52" fmla="*/ 137 w 215"/>
              <a:gd name="T53" fmla="*/ 88 h 215"/>
              <a:gd name="T54" fmla="*/ 187 w 215"/>
              <a:gd name="T55" fmla="*/ 88 h 215"/>
              <a:gd name="T56" fmla="*/ 146 w 215"/>
              <a:gd name="T57" fmla="*/ 120 h 215"/>
              <a:gd name="T58" fmla="*/ 140 w 215"/>
              <a:gd name="T59" fmla="*/ 123 h 215"/>
              <a:gd name="T60" fmla="*/ 143 w 215"/>
              <a:gd name="T61" fmla="*/ 131 h 215"/>
              <a:gd name="T62" fmla="*/ 162 w 215"/>
              <a:gd name="T63" fmla="*/ 18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5" h="215">
                <a:moveTo>
                  <a:pt x="215" y="78"/>
                </a:moveTo>
                <a:lnTo>
                  <a:pt x="137" y="78"/>
                </a:lnTo>
                <a:lnTo>
                  <a:pt x="107" y="0"/>
                </a:lnTo>
                <a:lnTo>
                  <a:pt x="78" y="78"/>
                </a:lnTo>
                <a:lnTo>
                  <a:pt x="0" y="78"/>
                </a:lnTo>
                <a:lnTo>
                  <a:pt x="63" y="127"/>
                </a:lnTo>
                <a:lnTo>
                  <a:pt x="34" y="215"/>
                </a:lnTo>
                <a:lnTo>
                  <a:pt x="107" y="161"/>
                </a:lnTo>
                <a:lnTo>
                  <a:pt x="181" y="215"/>
                </a:lnTo>
                <a:lnTo>
                  <a:pt x="151" y="127"/>
                </a:lnTo>
                <a:lnTo>
                  <a:pt x="215" y="78"/>
                </a:lnTo>
                <a:close/>
                <a:moveTo>
                  <a:pt x="162" y="189"/>
                </a:moveTo>
                <a:lnTo>
                  <a:pt x="114" y="154"/>
                </a:lnTo>
                <a:lnTo>
                  <a:pt x="107" y="149"/>
                </a:lnTo>
                <a:lnTo>
                  <a:pt x="103" y="154"/>
                </a:lnTo>
                <a:lnTo>
                  <a:pt x="54" y="189"/>
                </a:lnTo>
                <a:lnTo>
                  <a:pt x="73" y="131"/>
                </a:lnTo>
                <a:lnTo>
                  <a:pt x="76" y="123"/>
                </a:lnTo>
                <a:lnTo>
                  <a:pt x="70" y="120"/>
                </a:lnTo>
                <a:lnTo>
                  <a:pt x="29" y="88"/>
                </a:lnTo>
                <a:lnTo>
                  <a:pt x="78" y="88"/>
                </a:lnTo>
                <a:lnTo>
                  <a:pt x="85" y="88"/>
                </a:lnTo>
                <a:lnTo>
                  <a:pt x="88" y="82"/>
                </a:lnTo>
                <a:lnTo>
                  <a:pt x="107" y="28"/>
                </a:lnTo>
                <a:lnTo>
                  <a:pt x="128" y="82"/>
                </a:lnTo>
                <a:lnTo>
                  <a:pt x="131" y="88"/>
                </a:lnTo>
                <a:lnTo>
                  <a:pt x="137" y="88"/>
                </a:lnTo>
                <a:lnTo>
                  <a:pt x="187" y="88"/>
                </a:lnTo>
                <a:lnTo>
                  <a:pt x="146" y="120"/>
                </a:lnTo>
                <a:lnTo>
                  <a:pt x="140" y="123"/>
                </a:lnTo>
                <a:lnTo>
                  <a:pt x="143" y="131"/>
                </a:lnTo>
                <a:lnTo>
                  <a:pt x="162" y="1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0">
            <a:extLst>
              <a:ext uri="{FF2B5EF4-FFF2-40B4-BE49-F238E27FC236}">
                <a16:creationId xmlns:a16="http://schemas.microsoft.com/office/drawing/2014/main" id="{1AE2717D-86D8-45F1-8D4A-E155E0A92A81}"/>
              </a:ext>
            </a:extLst>
          </p:cNvPr>
          <p:cNvSpPr>
            <a:spLocks noEditPoints="1"/>
          </p:cNvSpPr>
          <p:nvPr/>
        </p:nvSpPr>
        <p:spPr bwMode="auto">
          <a:xfrm>
            <a:off x="3246949" y="4370613"/>
            <a:ext cx="341313" cy="279400"/>
          </a:xfrm>
          <a:custGeom>
            <a:avLst/>
            <a:gdLst>
              <a:gd name="T0" fmla="*/ 160 w 176"/>
              <a:gd name="T1" fmla="*/ 16 h 144"/>
              <a:gd name="T2" fmla="*/ 88 w 176"/>
              <a:gd name="T3" fmla="*/ 16 h 144"/>
              <a:gd name="T4" fmla="*/ 56 w 176"/>
              <a:gd name="T5" fmla="*/ 0 h 144"/>
              <a:gd name="T6" fmla="*/ 16 w 176"/>
              <a:gd name="T7" fmla="*/ 0 h 144"/>
              <a:gd name="T8" fmla="*/ 0 w 176"/>
              <a:gd name="T9" fmla="*/ 16 h 144"/>
              <a:gd name="T10" fmla="*/ 0 w 176"/>
              <a:gd name="T11" fmla="*/ 48 h 144"/>
              <a:gd name="T12" fmla="*/ 0 w 176"/>
              <a:gd name="T13" fmla="*/ 128 h 144"/>
              <a:gd name="T14" fmla="*/ 16 w 176"/>
              <a:gd name="T15" fmla="*/ 144 h 144"/>
              <a:gd name="T16" fmla="*/ 160 w 176"/>
              <a:gd name="T17" fmla="*/ 144 h 144"/>
              <a:gd name="T18" fmla="*/ 176 w 176"/>
              <a:gd name="T19" fmla="*/ 128 h 144"/>
              <a:gd name="T20" fmla="*/ 176 w 176"/>
              <a:gd name="T21" fmla="*/ 32 h 144"/>
              <a:gd name="T22" fmla="*/ 160 w 176"/>
              <a:gd name="T23" fmla="*/ 16 h 144"/>
              <a:gd name="T24" fmla="*/ 168 w 176"/>
              <a:gd name="T25" fmla="*/ 128 h 144"/>
              <a:gd name="T26" fmla="*/ 160 w 176"/>
              <a:gd name="T27" fmla="*/ 136 h 144"/>
              <a:gd name="T28" fmla="*/ 16 w 176"/>
              <a:gd name="T29" fmla="*/ 136 h 144"/>
              <a:gd name="T30" fmla="*/ 8 w 176"/>
              <a:gd name="T31" fmla="*/ 128 h 144"/>
              <a:gd name="T32" fmla="*/ 8 w 176"/>
              <a:gd name="T33" fmla="*/ 48 h 144"/>
              <a:gd name="T34" fmla="*/ 168 w 176"/>
              <a:gd name="T35" fmla="*/ 48 h 144"/>
              <a:gd name="T36" fmla="*/ 168 w 176"/>
              <a:gd name="T37" fmla="*/ 128 h 144"/>
              <a:gd name="T38" fmla="*/ 168 w 176"/>
              <a:gd name="T39" fmla="*/ 40 h 144"/>
              <a:gd name="T40" fmla="*/ 8 w 176"/>
              <a:gd name="T41" fmla="*/ 40 h 144"/>
              <a:gd name="T42" fmla="*/ 8 w 176"/>
              <a:gd name="T43" fmla="*/ 16 h 144"/>
              <a:gd name="T44" fmla="*/ 16 w 176"/>
              <a:gd name="T45" fmla="*/ 8 h 144"/>
              <a:gd name="T46" fmla="*/ 56 w 176"/>
              <a:gd name="T47" fmla="*/ 8 h 144"/>
              <a:gd name="T48" fmla="*/ 88 w 176"/>
              <a:gd name="T49" fmla="*/ 24 h 144"/>
              <a:gd name="T50" fmla="*/ 160 w 176"/>
              <a:gd name="T51" fmla="*/ 24 h 144"/>
              <a:gd name="T52" fmla="*/ 168 w 176"/>
              <a:gd name="T53" fmla="*/ 32 h 144"/>
              <a:gd name="T54" fmla="*/ 168 w 176"/>
              <a:gd name="T55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44"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3"/>
                  <a:pt x="165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4">
            <a:extLst>
              <a:ext uri="{FF2B5EF4-FFF2-40B4-BE49-F238E27FC236}">
                <a16:creationId xmlns:a16="http://schemas.microsoft.com/office/drawing/2014/main" id="{271CDEDD-F5E0-49E5-8667-7DC153BF4BF8}"/>
              </a:ext>
            </a:extLst>
          </p:cNvPr>
          <p:cNvSpPr>
            <a:spLocks noEditPoints="1"/>
          </p:cNvSpPr>
          <p:nvPr/>
        </p:nvSpPr>
        <p:spPr bwMode="auto">
          <a:xfrm>
            <a:off x="5637169" y="5013251"/>
            <a:ext cx="341313" cy="3413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5">
            <a:extLst>
              <a:ext uri="{FF2B5EF4-FFF2-40B4-BE49-F238E27FC236}">
                <a16:creationId xmlns:a16="http://schemas.microsoft.com/office/drawing/2014/main" id="{CF93A354-6DA0-4C0C-8A56-24325CA54332}"/>
              </a:ext>
            </a:extLst>
          </p:cNvPr>
          <p:cNvSpPr>
            <a:spLocks noEditPoints="1"/>
          </p:cNvSpPr>
          <p:nvPr/>
        </p:nvSpPr>
        <p:spPr bwMode="auto">
          <a:xfrm>
            <a:off x="6280794" y="5014045"/>
            <a:ext cx="341313" cy="33972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01">
            <a:extLst>
              <a:ext uri="{FF2B5EF4-FFF2-40B4-BE49-F238E27FC236}">
                <a16:creationId xmlns:a16="http://schemas.microsoft.com/office/drawing/2014/main" id="{8312A19B-C418-4823-8C83-B9D172DBA7A8}"/>
              </a:ext>
            </a:extLst>
          </p:cNvPr>
          <p:cNvSpPr>
            <a:spLocks noEditPoints="1"/>
          </p:cNvSpPr>
          <p:nvPr/>
        </p:nvSpPr>
        <p:spPr bwMode="auto">
          <a:xfrm>
            <a:off x="6382876" y="4402363"/>
            <a:ext cx="341313" cy="215900"/>
          </a:xfrm>
          <a:custGeom>
            <a:avLst/>
            <a:gdLst>
              <a:gd name="T0" fmla="*/ 88 w 176"/>
              <a:gd name="T1" fmla="*/ 0 h 112"/>
              <a:gd name="T2" fmla="*/ 0 w 176"/>
              <a:gd name="T3" fmla="*/ 56 h 112"/>
              <a:gd name="T4" fmla="*/ 88 w 176"/>
              <a:gd name="T5" fmla="*/ 112 h 112"/>
              <a:gd name="T6" fmla="*/ 176 w 176"/>
              <a:gd name="T7" fmla="*/ 56 h 112"/>
              <a:gd name="T8" fmla="*/ 88 w 176"/>
              <a:gd name="T9" fmla="*/ 0 h 112"/>
              <a:gd name="T10" fmla="*/ 88 w 176"/>
              <a:gd name="T11" fmla="*/ 104 h 112"/>
              <a:gd name="T12" fmla="*/ 8 w 176"/>
              <a:gd name="T13" fmla="*/ 56 h 112"/>
              <a:gd name="T14" fmla="*/ 88 w 176"/>
              <a:gd name="T15" fmla="*/ 8 h 112"/>
              <a:gd name="T16" fmla="*/ 168 w 176"/>
              <a:gd name="T17" fmla="*/ 56 h 112"/>
              <a:gd name="T18" fmla="*/ 88 w 176"/>
              <a:gd name="T19" fmla="*/ 104 h 112"/>
              <a:gd name="T20" fmla="*/ 88 w 176"/>
              <a:gd name="T21" fmla="*/ 44 h 112"/>
              <a:gd name="T22" fmla="*/ 76 w 176"/>
              <a:gd name="T23" fmla="*/ 56 h 112"/>
              <a:gd name="T24" fmla="*/ 88 w 176"/>
              <a:gd name="T25" fmla="*/ 68 h 112"/>
              <a:gd name="T26" fmla="*/ 100 w 176"/>
              <a:gd name="T27" fmla="*/ 56 h 112"/>
              <a:gd name="T28" fmla="*/ 88 w 176"/>
              <a:gd name="T29" fmla="*/ 44 h 112"/>
              <a:gd name="T30" fmla="*/ 88 w 176"/>
              <a:gd name="T31" fmla="*/ 16 h 112"/>
              <a:gd name="T32" fmla="*/ 48 w 176"/>
              <a:gd name="T33" fmla="*/ 56 h 112"/>
              <a:gd name="T34" fmla="*/ 88 w 176"/>
              <a:gd name="T35" fmla="*/ 96 h 112"/>
              <a:gd name="T36" fmla="*/ 128 w 176"/>
              <a:gd name="T37" fmla="*/ 56 h 112"/>
              <a:gd name="T38" fmla="*/ 88 w 176"/>
              <a:gd name="T39" fmla="*/ 16 h 112"/>
              <a:gd name="T40" fmla="*/ 88 w 176"/>
              <a:gd name="T41" fmla="*/ 88 h 112"/>
              <a:gd name="T42" fmla="*/ 56 w 176"/>
              <a:gd name="T43" fmla="*/ 56 h 112"/>
              <a:gd name="T44" fmla="*/ 88 w 176"/>
              <a:gd name="T45" fmla="*/ 24 h 112"/>
              <a:gd name="T46" fmla="*/ 120 w 176"/>
              <a:gd name="T47" fmla="*/ 56 h 112"/>
              <a:gd name="T48" fmla="*/ 88 w 176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0"/>
                </a:moveTo>
                <a:cubicBezTo>
                  <a:pt x="40" y="0"/>
                  <a:pt x="0" y="40"/>
                  <a:pt x="0" y="56"/>
                </a:cubicBezTo>
                <a:cubicBezTo>
                  <a:pt x="0" y="72"/>
                  <a:pt x="40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3" y="8"/>
                  <a:pt x="168" y="42"/>
                  <a:pt x="168" y="56"/>
                </a:cubicBezTo>
                <a:cubicBezTo>
                  <a:pt x="168" y="70"/>
                  <a:pt x="133" y="104"/>
                  <a:pt x="88" y="104"/>
                </a:cubicBezTo>
                <a:moveTo>
                  <a:pt x="88" y="44"/>
                </a:moveTo>
                <a:cubicBezTo>
                  <a:pt x="82" y="44"/>
                  <a:pt x="76" y="50"/>
                  <a:pt x="76" y="56"/>
                </a:cubicBezTo>
                <a:cubicBezTo>
                  <a:pt x="76" y="63"/>
                  <a:pt x="82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50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1" y="96"/>
                  <a:pt x="128" y="78"/>
                  <a:pt x="128" y="56"/>
                </a:cubicBezTo>
                <a:cubicBezTo>
                  <a:pt x="128" y="34"/>
                  <a:pt x="111" y="16"/>
                  <a:pt x="88" y="16"/>
                </a:cubicBezTo>
                <a:moveTo>
                  <a:pt x="88" y="88"/>
                </a:moveTo>
                <a:cubicBezTo>
                  <a:pt x="71" y="88"/>
                  <a:pt x="56" y="74"/>
                  <a:pt x="56" y="56"/>
                </a:cubicBezTo>
                <a:cubicBezTo>
                  <a:pt x="56" y="39"/>
                  <a:pt x="71" y="24"/>
                  <a:pt x="88" y="24"/>
                </a:cubicBezTo>
                <a:cubicBezTo>
                  <a:pt x="106" y="24"/>
                  <a:pt x="120" y="39"/>
                  <a:pt x="120" y="56"/>
                </a:cubicBezTo>
                <a:cubicBezTo>
                  <a:pt x="120" y="74"/>
                  <a:pt x="106" y="88"/>
                  <a:pt x="88" y="8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02">
            <a:extLst>
              <a:ext uri="{FF2B5EF4-FFF2-40B4-BE49-F238E27FC236}">
                <a16:creationId xmlns:a16="http://schemas.microsoft.com/office/drawing/2014/main" id="{A5512C6A-2FA9-4E17-B71E-6B4FA82ACA23}"/>
              </a:ext>
            </a:extLst>
          </p:cNvPr>
          <p:cNvSpPr>
            <a:spLocks noEditPoints="1"/>
          </p:cNvSpPr>
          <p:nvPr/>
        </p:nvSpPr>
        <p:spPr bwMode="auto">
          <a:xfrm>
            <a:off x="3889403" y="4340451"/>
            <a:ext cx="341313" cy="339725"/>
          </a:xfrm>
          <a:custGeom>
            <a:avLst/>
            <a:gdLst>
              <a:gd name="T0" fmla="*/ 144 w 176"/>
              <a:gd name="T1" fmla="*/ 16 h 176"/>
              <a:gd name="T2" fmla="*/ 140 w 176"/>
              <a:gd name="T3" fmla="*/ 0 h 176"/>
              <a:gd name="T4" fmla="*/ 136 w 176"/>
              <a:gd name="T5" fmla="*/ 16 h 176"/>
              <a:gd name="T6" fmla="*/ 40 w 176"/>
              <a:gd name="T7" fmla="*/ 4 h 176"/>
              <a:gd name="T8" fmla="*/ 32 w 176"/>
              <a:gd name="T9" fmla="*/ 4 h 176"/>
              <a:gd name="T10" fmla="*/ 16 w 176"/>
              <a:gd name="T11" fmla="*/ 16 h 176"/>
              <a:gd name="T12" fmla="*/ 0 w 176"/>
              <a:gd name="T13" fmla="*/ 56 h 176"/>
              <a:gd name="T14" fmla="*/ 0 w 176"/>
              <a:gd name="T15" fmla="*/ 160 h 176"/>
              <a:gd name="T16" fmla="*/ 160 w 176"/>
              <a:gd name="T17" fmla="*/ 176 h 176"/>
              <a:gd name="T18" fmla="*/ 176 w 176"/>
              <a:gd name="T19" fmla="*/ 64 h 176"/>
              <a:gd name="T20" fmla="*/ 176 w 176"/>
              <a:gd name="T21" fmla="*/ 32 h 176"/>
              <a:gd name="T22" fmla="*/ 168 w 176"/>
              <a:gd name="T23" fmla="*/ 160 h 176"/>
              <a:gd name="T24" fmla="*/ 16 w 176"/>
              <a:gd name="T25" fmla="*/ 168 h 176"/>
              <a:gd name="T26" fmla="*/ 8 w 176"/>
              <a:gd name="T27" fmla="*/ 64 h 176"/>
              <a:gd name="T28" fmla="*/ 168 w 176"/>
              <a:gd name="T29" fmla="*/ 160 h 176"/>
              <a:gd name="T30" fmla="*/ 8 w 176"/>
              <a:gd name="T31" fmla="*/ 56 h 176"/>
              <a:gd name="T32" fmla="*/ 16 w 176"/>
              <a:gd name="T33" fmla="*/ 24 h 176"/>
              <a:gd name="T34" fmla="*/ 32 w 176"/>
              <a:gd name="T35" fmla="*/ 36 h 176"/>
              <a:gd name="T36" fmla="*/ 40 w 176"/>
              <a:gd name="T37" fmla="*/ 36 h 176"/>
              <a:gd name="T38" fmla="*/ 136 w 176"/>
              <a:gd name="T39" fmla="*/ 24 h 176"/>
              <a:gd name="T40" fmla="*/ 140 w 176"/>
              <a:gd name="T41" fmla="*/ 40 h 176"/>
              <a:gd name="T42" fmla="*/ 144 w 176"/>
              <a:gd name="T43" fmla="*/ 24 h 176"/>
              <a:gd name="T44" fmla="*/ 168 w 176"/>
              <a:gd name="T45" fmla="*/ 32 h 176"/>
              <a:gd name="T46" fmla="*/ 117 w 176"/>
              <a:gd name="T47" fmla="*/ 148 h 176"/>
              <a:gd name="T48" fmla="*/ 124 w 176"/>
              <a:gd name="T49" fmla="*/ 84 h 176"/>
              <a:gd name="T50" fmla="*/ 116 w 176"/>
              <a:gd name="T51" fmla="*/ 90 h 176"/>
              <a:gd name="T52" fmla="*/ 107 w 176"/>
              <a:gd name="T53" fmla="*/ 95 h 176"/>
              <a:gd name="T54" fmla="*/ 100 w 176"/>
              <a:gd name="T55" fmla="*/ 102 h 176"/>
              <a:gd name="T56" fmla="*/ 117 w 176"/>
              <a:gd name="T57" fmla="*/ 148 h 176"/>
              <a:gd name="T58" fmla="*/ 74 w 176"/>
              <a:gd name="T59" fmla="*/ 142 h 176"/>
              <a:gd name="T60" fmla="*/ 59 w 176"/>
              <a:gd name="T61" fmla="*/ 138 h 176"/>
              <a:gd name="T62" fmla="*/ 48 w 176"/>
              <a:gd name="T63" fmla="*/ 128 h 176"/>
              <a:gd name="T64" fmla="*/ 54 w 176"/>
              <a:gd name="T65" fmla="*/ 144 h 176"/>
              <a:gd name="T66" fmla="*/ 69 w 176"/>
              <a:gd name="T67" fmla="*/ 149 h 176"/>
              <a:gd name="T68" fmla="*/ 84 w 176"/>
              <a:gd name="T69" fmla="*/ 144 h 176"/>
              <a:gd name="T70" fmla="*/ 90 w 176"/>
              <a:gd name="T71" fmla="*/ 130 h 176"/>
              <a:gd name="T72" fmla="*/ 79 w 176"/>
              <a:gd name="T73" fmla="*/ 114 h 176"/>
              <a:gd name="T74" fmla="*/ 85 w 176"/>
              <a:gd name="T75" fmla="*/ 109 h 176"/>
              <a:gd name="T76" fmla="*/ 86 w 176"/>
              <a:gd name="T77" fmla="*/ 93 h 176"/>
              <a:gd name="T78" fmla="*/ 76 w 176"/>
              <a:gd name="T79" fmla="*/ 85 h 176"/>
              <a:gd name="T80" fmla="*/ 61 w 176"/>
              <a:gd name="T81" fmla="*/ 85 h 176"/>
              <a:gd name="T82" fmla="*/ 51 w 176"/>
              <a:gd name="T83" fmla="*/ 96 h 176"/>
              <a:gd name="T84" fmla="*/ 57 w 176"/>
              <a:gd name="T85" fmla="*/ 105 h 176"/>
              <a:gd name="T86" fmla="*/ 60 w 176"/>
              <a:gd name="T87" fmla="*/ 95 h 176"/>
              <a:gd name="T88" fmla="*/ 69 w 176"/>
              <a:gd name="T89" fmla="*/ 91 h 176"/>
              <a:gd name="T90" fmla="*/ 80 w 176"/>
              <a:gd name="T91" fmla="*/ 101 h 176"/>
              <a:gd name="T92" fmla="*/ 76 w 176"/>
              <a:gd name="T93" fmla="*/ 109 h 176"/>
              <a:gd name="T94" fmla="*/ 68 w 176"/>
              <a:gd name="T95" fmla="*/ 111 h 176"/>
              <a:gd name="T96" fmla="*/ 66 w 176"/>
              <a:gd name="T97" fmla="*/ 111 h 176"/>
              <a:gd name="T98" fmla="*/ 65 w 176"/>
              <a:gd name="T99" fmla="*/ 118 h 176"/>
              <a:gd name="T100" fmla="*/ 74 w 176"/>
              <a:gd name="T101" fmla="*/ 118 h 176"/>
              <a:gd name="T102" fmla="*/ 81 w 176"/>
              <a:gd name="T103" fmla="*/ 125 h 176"/>
              <a:gd name="T104" fmla="*/ 81 w 176"/>
              <a:gd name="T105" fmla="*/ 13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117" y="148"/>
                </a:moveTo>
                <a:cubicBezTo>
                  <a:pt x="124" y="148"/>
                  <a:pt x="124" y="148"/>
                  <a:pt x="124" y="14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6"/>
                  <a:pt x="117" y="88"/>
                  <a:pt x="116" y="90"/>
                </a:cubicBezTo>
                <a:cubicBezTo>
                  <a:pt x="115" y="91"/>
                  <a:pt x="114" y="93"/>
                  <a:pt x="112" y="94"/>
                </a:cubicBezTo>
                <a:cubicBezTo>
                  <a:pt x="110" y="94"/>
                  <a:pt x="109" y="95"/>
                  <a:pt x="107" y="95"/>
                </a:cubicBezTo>
                <a:cubicBezTo>
                  <a:pt x="105" y="96"/>
                  <a:pt x="103" y="96"/>
                  <a:pt x="100" y="96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148"/>
                </a:lnTo>
                <a:close/>
                <a:moveTo>
                  <a:pt x="78" y="139"/>
                </a:moveTo>
                <a:cubicBezTo>
                  <a:pt x="77" y="140"/>
                  <a:pt x="76" y="141"/>
                  <a:pt x="74" y="142"/>
                </a:cubicBezTo>
                <a:cubicBezTo>
                  <a:pt x="73" y="142"/>
                  <a:pt x="71" y="142"/>
                  <a:pt x="69" y="142"/>
                </a:cubicBezTo>
                <a:cubicBezTo>
                  <a:pt x="65" y="142"/>
                  <a:pt x="61" y="141"/>
                  <a:pt x="59" y="138"/>
                </a:cubicBezTo>
                <a:cubicBezTo>
                  <a:pt x="57" y="136"/>
                  <a:pt x="56" y="132"/>
                  <a:pt x="56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2"/>
                  <a:pt x="49" y="135"/>
                  <a:pt x="50" y="137"/>
                </a:cubicBezTo>
                <a:cubicBezTo>
                  <a:pt x="51" y="140"/>
                  <a:pt x="52" y="142"/>
                  <a:pt x="54" y="144"/>
                </a:cubicBezTo>
                <a:cubicBezTo>
                  <a:pt x="56" y="145"/>
                  <a:pt x="58" y="147"/>
                  <a:pt x="60" y="148"/>
                </a:cubicBezTo>
                <a:cubicBezTo>
                  <a:pt x="63" y="149"/>
                  <a:pt x="66" y="149"/>
                  <a:pt x="69" y="149"/>
                </a:cubicBezTo>
                <a:cubicBezTo>
                  <a:pt x="72" y="149"/>
                  <a:pt x="75" y="149"/>
                  <a:pt x="77" y="148"/>
                </a:cubicBezTo>
                <a:cubicBezTo>
                  <a:pt x="80" y="147"/>
                  <a:pt x="82" y="146"/>
                  <a:pt x="84" y="144"/>
                </a:cubicBezTo>
                <a:cubicBezTo>
                  <a:pt x="86" y="143"/>
                  <a:pt x="88" y="141"/>
                  <a:pt x="89" y="138"/>
                </a:cubicBezTo>
                <a:cubicBezTo>
                  <a:pt x="90" y="136"/>
                  <a:pt x="90" y="133"/>
                  <a:pt x="90" y="130"/>
                </a:cubicBezTo>
                <a:cubicBezTo>
                  <a:pt x="90" y="126"/>
                  <a:pt x="90" y="122"/>
                  <a:pt x="88" y="120"/>
                </a:cubicBezTo>
                <a:cubicBezTo>
                  <a:pt x="86" y="117"/>
                  <a:pt x="83" y="115"/>
                  <a:pt x="79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2" y="113"/>
                  <a:pt x="84" y="111"/>
                  <a:pt x="85" y="109"/>
                </a:cubicBezTo>
                <a:cubicBezTo>
                  <a:pt x="87" y="107"/>
                  <a:pt x="88" y="104"/>
                  <a:pt x="88" y="101"/>
                </a:cubicBezTo>
                <a:cubicBezTo>
                  <a:pt x="88" y="98"/>
                  <a:pt x="87" y="96"/>
                  <a:pt x="86" y="93"/>
                </a:cubicBezTo>
                <a:cubicBezTo>
                  <a:pt x="85" y="91"/>
                  <a:pt x="84" y="89"/>
                  <a:pt x="82" y="88"/>
                </a:cubicBezTo>
                <a:cubicBezTo>
                  <a:pt x="81" y="87"/>
                  <a:pt x="79" y="86"/>
                  <a:pt x="76" y="85"/>
                </a:cubicBezTo>
                <a:cubicBezTo>
                  <a:pt x="74" y="84"/>
                  <a:pt x="72" y="84"/>
                  <a:pt x="69" y="84"/>
                </a:cubicBezTo>
                <a:cubicBezTo>
                  <a:pt x="66" y="84"/>
                  <a:pt x="63" y="84"/>
                  <a:pt x="61" y="85"/>
                </a:cubicBezTo>
                <a:cubicBezTo>
                  <a:pt x="58" y="86"/>
                  <a:pt x="56" y="88"/>
                  <a:pt x="55" y="90"/>
                </a:cubicBezTo>
                <a:cubicBezTo>
                  <a:pt x="53" y="91"/>
                  <a:pt x="52" y="94"/>
                  <a:pt x="51" y="96"/>
                </a:cubicBezTo>
                <a:cubicBezTo>
                  <a:pt x="50" y="99"/>
                  <a:pt x="50" y="101"/>
                  <a:pt x="50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3"/>
                  <a:pt x="57" y="101"/>
                  <a:pt x="58" y="99"/>
                </a:cubicBezTo>
                <a:cubicBezTo>
                  <a:pt x="58" y="98"/>
                  <a:pt x="59" y="96"/>
                  <a:pt x="60" y="95"/>
                </a:cubicBezTo>
                <a:cubicBezTo>
                  <a:pt x="61" y="94"/>
                  <a:pt x="62" y="93"/>
                  <a:pt x="64" y="92"/>
                </a:cubicBezTo>
                <a:cubicBezTo>
                  <a:pt x="65" y="91"/>
                  <a:pt x="67" y="91"/>
                  <a:pt x="69" y="91"/>
                </a:cubicBezTo>
                <a:cubicBezTo>
                  <a:pt x="72" y="91"/>
                  <a:pt x="75" y="91"/>
                  <a:pt x="77" y="93"/>
                </a:cubicBezTo>
                <a:cubicBezTo>
                  <a:pt x="79" y="95"/>
                  <a:pt x="80" y="98"/>
                  <a:pt x="80" y="101"/>
                </a:cubicBezTo>
                <a:cubicBezTo>
                  <a:pt x="80" y="103"/>
                  <a:pt x="80" y="104"/>
                  <a:pt x="79" y="105"/>
                </a:cubicBezTo>
                <a:cubicBezTo>
                  <a:pt x="78" y="107"/>
                  <a:pt x="77" y="108"/>
                  <a:pt x="76" y="109"/>
                </a:cubicBezTo>
                <a:cubicBezTo>
                  <a:pt x="75" y="110"/>
                  <a:pt x="74" y="110"/>
                  <a:pt x="73" y="111"/>
                </a:cubicBezTo>
                <a:cubicBezTo>
                  <a:pt x="71" y="111"/>
                  <a:pt x="70" y="111"/>
                  <a:pt x="68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6" y="118"/>
                  <a:pt x="68" y="118"/>
                  <a:pt x="69" y="118"/>
                </a:cubicBezTo>
                <a:cubicBezTo>
                  <a:pt x="71" y="118"/>
                  <a:pt x="73" y="118"/>
                  <a:pt x="74" y="118"/>
                </a:cubicBezTo>
                <a:cubicBezTo>
                  <a:pt x="76" y="119"/>
                  <a:pt x="77" y="120"/>
                  <a:pt x="79" y="121"/>
                </a:cubicBezTo>
                <a:cubicBezTo>
                  <a:pt x="80" y="122"/>
                  <a:pt x="81" y="123"/>
                  <a:pt x="81" y="125"/>
                </a:cubicBezTo>
                <a:cubicBezTo>
                  <a:pt x="82" y="126"/>
                  <a:pt x="83" y="128"/>
                  <a:pt x="83" y="130"/>
                </a:cubicBezTo>
                <a:cubicBezTo>
                  <a:pt x="83" y="132"/>
                  <a:pt x="82" y="134"/>
                  <a:pt x="81" y="135"/>
                </a:cubicBezTo>
                <a:cubicBezTo>
                  <a:pt x="81" y="137"/>
                  <a:pt x="80" y="138"/>
                  <a:pt x="78" y="13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3">
            <a:extLst>
              <a:ext uri="{FF2B5EF4-FFF2-40B4-BE49-F238E27FC236}">
                <a16:creationId xmlns:a16="http://schemas.microsoft.com/office/drawing/2014/main" id="{CBA9CAA7-E690-4778-BB20-8569E1747C91}"/>
              </a:ext>
            </a:extLst>
          </p:cNvPr>
          <p:cNvSpPr>
            <a:spLocks noEditPoints="1"/>
          </p:cNvSpPr>
          <p:nvPr/>
        </p:nvSpPr>
        <p:spPr bwMode="auto">
          <a:xfrm>
            <a:off x="4531857" y="4340451"/>
            <a:ext cx="341313" cy="339725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68 w 176"/>
              <a:gd name="T11" fmla="*/ 80 h 176"/>
              <a:gd name="T12" fmla="*/ 84 w 176"/>
              <a:gd name="T13" fmla="*/ 96 h 176"/>
              <a:gd name="T14" fmla="*/ 108 w 176"/>
              <a:gd name="T15" fmla="*/ 136 h 176"/>
              <a:gd name="T16" fmla="*/ 92 w 176"/>
              <a:gd name="T17" fmla="*/ 152 h 176"/>
              <a:gd name="T18" fmla="*/ 108 w 176"/>
              <a:gd name="T19" fmla="*/ 136 h 176"/>
              <a:gd name="T20" fmla="*/ 116 w 176"/>
              <a:gd name="T21" fmla="*/ 108 h 176"/>
              <a:gd name="T22" fmla="*/ 132 w 176"/>
              <a:gd name="T23" fmla="*/ 124 h 176"/>
              <a:gd name="T24" fmla="*/ 156 w 176"/>
              <a:gd name="T25" fmla="*/ 80 h 176"/>
              <a:gd name="T26" fmla="*/ 140 w 176"/>
              <a:gd name="T27" fmla="*/ 96 h 176"/>
              <a:gd name="T28" fmla="*/ 156 w 176"/>
              <a:gd name="T29" fmla="*/ 80 h 176"/>
              <a:gd name="T30" fmla="*/ 140 w 176"/>
              <a:gd name="T31" fmla="*/ 108 h 176"/>
              <a:gd name="T32" fmla="*/ 156 w 176"/>
              <a:gd name="T33" fmla="*/ 124 h 176"/>
              <a:gd name="T34" fmla="*/ 132 w 176"/>
              <a:gd name="T35" fmla="*/ 80 h 176"/>
              <a:gd name="T36" fmla="*/ 116 w 176"/>
              <a:gd name="T37" fmla="*/ 96 h 176"/>
              <a:gd name="T38" fmla="*/ 132 w 176"/>
              <a:gd name="T39" fmla="*/ 80 h 176"/>
              <a:gd name="T40" fmla="*/ 144 w 176"/>
              <a:gd name="T41" fmla="*/ 16 h 176"/>
              <a:gd name="T42" fmla="*/ 140 w 176"/>
              <a:gd name="T43" fmla="*/ 0 h 176"/>
              <a:gd name="T44" fmla="*/ 136 w 176"/>
              <a:gd name="T45" fmla="*/ 16 h 176"/>
              <a:gd name="T46" fmla="*/ 40 w 176"/>
              <a:gd name="T47" fmla="*/ 4 h 176"/>
              <a:gd name="T48" fmla="*/ 32 w 176"/>
              <a:gd name="T49" fmla="*/ 4 h 176"/>
              <a:gd name="T50" fmla="*/ 16 w 176"/>
              <a:gd name="T51" fmla="*/ 16 h 176"/>
              <a:gd name="T52" fmla="*/ 0 w 176"/>
              <a:gd name="T53" fmla="*/ 56 h 176"/>
              <a:gd name="T54" fmla="*/ 0 w 176"/>
              <a:gd name="T55" fmla="*/ 160 h 176"/>
              <a:gd name="T56" fmla="*/ 160 w 176"/>
              <a:gd name="T57" fmla="*/ 176 h 176"/>
              <a:gd name="T58" fmla="*/ 176 w 176"/>
              <a:gd name="T59" fmla="*/ 64 h 176"/>
              <a:gd name="T60" fmla="*/ 176 w 176"/>
              <a:gd name="T61" fmla="*/ 32 h 176"/>
              <a:gd name="T62" fmla="*/ 168 w 176"/>
              <a:gd name="T63" fmla="*/ 160 h 176"/>
              <a:gd name="T64" fmla="*/ 16 w 176"/>
              <a:gd name="T65" fmla="*/ 168 h 176"/>
              <a:gd name="T66" fmla="*/ 8 w 176"/>
              <a:gd name="T67" fmla="*/ 64 h 176"/>
              <a:gd name="T68" fmla="*/ 168 w 176"/>
              <a:gd name="T69" fmla="*/ 160 h 176"/>
              <a:gd name="T70" fmla="*/ 8 w 176"/>
              <a:gd name="T71" fmla="*/ 56 h 176"/>
              <a:gd name="T72" fmla="*/ 16 w 176"/>
              <a:gd name="T73" fmla="*/ 24 h 176"/>
              <a:gd name="T74" fmla="*/ 32 w 176"/>
              <a:gd name="T75" fmla="*/ 36 h 176"/>
              <a:gd name="T76" fmla="*/ 40 w 176"/>
              <a:gd name="T77" fmla="*/ 36 h 176"/>
              <a:gd name="T78" fmla="*/ 136 w 176"/>
              <a:gd name="T79" fmla="*/ 24 h 176"/>
              <a:gd name="T80" fmla="*/ 140 w 176"/>
              <a:gd name="T81" fmla="*/ 40 h 176"/>
              <a:gd name="T82" fmla="*/ 144 w 176"/>
              <a:gd name="T83" fmla="*/ 24 h 176"/>
              <a:gd name="T84" fmla="*/ 168 w 176"/>
              <a:gd name="T85" fmla="*/ 32 h 176"/>
              <a:gd name="T86" fmla="*/ 36 w 176"/>
              <a:gd name="T87" fmla="*/ 80 h 176"/>
              <a:gd name="T88" fmla="*/ 20 w 176"/>
              <a:gd name="T89" fmla="*/ 96 h 176"/>
              <a:gd name="T90" fmla="*/ 36 w 176"/>
              <a:gd name="T91" fmla="*/ 80 h 176"/>
              <a:gd name="T92" fmla="*/ 20 w 176"/>
              <a:gd name="T93" fmla="*/ 108 h 176"/>
              <a:gd name="T94" fmla="*/ 36 w 176"/>
              <a:gd name="T95" fmla="*/ 124 h 176"/>
              <a:gd name="T96" fmla="*/ 84 w 176"/>
              <a:gd name="T97" fmla="*/ 108 h 176"/>
              <a:gd name="T98" fmla="*/ 68 w 176"/>
              <a:gd name="T99" fmla="*/ 124 h 176"/>
              <a:gd name="T100" fmla="*/ 84 w 176"/>
              <a:gd name="T101" fmla="*/ 108 h 176"/>
              <a:gd name="T102" fmla="*/ 44 w 176"/>
              <a:gd name="T103" fmla="*/ 136 h 176"/>
              <a:gd name="T104" fmla="*/ 60 w 176"/>
              <a:gd name="T105" fmla="*/ 152 h 176"/>
              <a:gd name="T106" fmla="*/ 36 w 176"/>
              <a:gd name="T107" fmla="*/ 136 h 176"/>
              <a:gd name="T108" fmla="*/ 20 w 176"/>
              <a:gd name="T109" fmla="*/ 152 h 176"/>
              <a:gd name="T110" fmla="*/ 36 w 176"/>
              <a:gd name="T111" fmla="*/ 136 h 176"/>
              <a:gd name="T112" fmla="*/ 68 w 176"/>
              <a:gd name="T113" fmla="*/ 136 h 176"/>
              <a:gd name="T114" fmla="*/ 84 w 176"/>
              <a:gd name="T115" fmla="*/ 152 h 176"/>
              <a:gd name="T116" fmla="*/ 60 w 176"/>
              <a:gd name="T117" fmla="*/ 108 h 176"/>
              <a:gd name="T118" fmla="*/ 44 w 176"/>
              <a:gd name="T119" fmla="*/ 124 h 176"/>
              <a:gd name="T120" fmla="*/ 60 w 176"/>
              <a:gd name="T121" fmla="*/ 108 h 176"/>
              <a:gd name="T122" fmla="*/ 44 w 176"/>
              <a:gd name="T123" fmla="*/ 80 h 176"/>
              <a:gd name="T124" fmla="*/ 60 w 176"/>
              <a:gd name="T125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04">
            <a:extLst>
              <a:ext uri="{FF2B5EF4-FFF2-40B4-BE49-F238E27FC236}">
                <a16:creationId xmlns:a16="http://schemas.microsoft.com/office/drawing/2014/main" id="{4BA92625-1958-4AE9-BF50-34AEE5367A75}"/>
              </a:ext>
            </a:extLst>
          </p:cNvPr>
          <p:cNvSpPr>
            <a:spLocks noEditPoints="1"/>
          </p:cNvSpPr>
          <p:nvPr/>
        </p:nvSpPr>
        <p:spPr bwMode="auto">
          <a:xfrm>
            <a:off x="5134133" y="3691318"/>
            <a:ext cx="341313" cy="339725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9 w 176"/>
              <a:gd name="T19" fmla="*/ 147 h 176"/>
              <a:gd name="T20" fmla="*/ 1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7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5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1" y="144"/>
                  <a:pt x="9" y="145"/>
                  <a:pt x="9" y="147"/>
                </a:cubicBezTo>
                <a:cubicBezTo>
                  <a:pt x="9" y="147"/>
                  <a:pt x="9" y="147"/>
                  <a:pt x="9" y="147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20" y="48"/>
                  <a:pt x="20" y="48"/>
                  <a:pt x="20" y="48"/>
                </a:cubicBezTo>
                <a:lnTo>
                  <a:pt x="88" y="9"/>
                </a:lnTo>
                <a:close/>
                <a:moveTo>
                  <a:pt x="162" y="152"/>
                </a:moveTo>
                <a:cubicBezTo>
                  <a:pt x="167" y="168"/>
                  <a:pt x="167" y="168"/>
                  <a:pt x="167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2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10">
            <a:extLst>
              <a:ext uri="{FF2B5EF4-FFF2-40B4-BE49-F238E27FC236}">
                <a16:creationId xmlns:a16="http://schemas.microsoft.com/office/drawing/2014/main" id="{63483428-65CE-4CC6-9B71-ADC03809590A}"/>
              </a:ext>
            </a:extLst>
          </p:cNvPr>
          <p:cNvSpPr>
            <a:spLocks noEditPoints="1"/>
          </p:cNvSpPr>
          <p:nvPr/>
        </p:nvSpPr>
        <p:spPr bwMode="auto">
          <a:xfrm>
            <a:off x="7671337" y="3020303"/>
            <a:ext cx="185738" cy="341313"/>
          </a:xfrm>
          <a:custGeom>
            <a:avLst/>
            <a:gdLst>
              <a:gd name="T0" fmla="*/ 96 w 96"/>
              <a:gd name="T1" fmla="*/ 68 h 176"/>
              <a:gd name="T2" fmla="*/ 92 w 96"/>
              <a:gd name="T3" fmla="*/ 64 h 176"/>
              <a:gd name="T4" fmla="*/ 61 w 96"/>
              <a:gd name="T5" fmla="*/ 64 h 176"/>
              <a:gd name="T6" fmla="*/ 80 w 96"/>
              <a:gd name="T7" fmla="*/ 5 h 176"/>
              <a:gd name="T8" fmla="*/ 80 w 96"/>
              <a:gd name="T9" fmla="*/ 5 h 176"/>
              <a:gd name="T10" fmla="*/ 80 w 96"/>
              <a:gd name="T11" fmla="*/ 4 h 176"/>
              <a:gd name="T12" fmla="*/ 76 w 96"/>
              <a:gd name="T13" fmla="*/ 0 h 176"/>
              <a:gd name="T14" fmla="*/ 36 w 96"/>
              <a:gd name="T15" fmla="*/ 0 h 176"/>
              <a:gd name="T16" fmla="*/ 33 w 96"/>
              <a:gd name="T17" fmla="*/ 3 h 176"/>
              <a:gd name="T18" fmla="*/ 33 w 96"/>
              <a:gd name="T19" fmla="*/ 3 h 176"/>
              <a:gd name="T20" fmla="*/ 1 w 96"/>
              <a:gd name="T21" fmla="*/ 99 h 176"/>
              <a:gd name="T22" fmla="*/ 1 w 96"/>
              <a:gd name="T23" fmla="*/ 99 h 176"/>
              <a:gd name="T24" fmla="*/ 0 w 96"/>
              <a:gd name="T25" fmla="*/ 100 h 176"/>
              <a:gd name="T26" fmla="*/ 4 w 96"/>
              <a:gd name="T27" fmla="*/ 104 h 176"/>
              <a:gd name="T28" fmla="*/ 40 w 96"/>
              <a:gd name="T29" fmla="*/ 104 h 176"/>
              <a:gd name="T30" fmla="*/ 32 w 96"/>
              <a:gd name="T31" fmla="*/ 172 h 176"/>
              <a:gd name="T32" fmla="*/ 33 w 96"/>
              <a:gd name="T33" fmla="*/ 172 h 176"/>
              <a:gd name="T34" fmla="*/ 32 w 96"/>
              <a:gd name="T35" fmla="*/ 172 h 176"/>
              <a:gd name="T36" fmla="*/ 36 w 96"/>
              <a:gd name="T37" fmla="*/ 176 h 176"/>
              <a:gd name="T38" fmla="*/ 40 w 96"/>
              <a:gd name="T39" fmla="*/ 174 h 176"/>
              <a:gd name="T40" fmla="*/ 40 w 96"/>
              <a:gd name="T41" fmla="*/ 174 h 176"/>
              <a:gd name="T42" fmla="*/ 96 w 96"/>
              <a:gd name="T43" fmla="*/ 70 h 176"/>
              <a:gd name="T44" fmla="*/ 96 w 96"/>
              <a:gd name="T45" fmla="*/ 70 h 176"/>
              <a:gd name="T46" fmla="*/ 96 w 96"/>
              <a:gd name="T47" fmla="*/ 68 h 176"/>
              <a:gd name="T48" fmla="*/ 43 w 96"/>
              <a:gd name="T49" fmla="*/ 152 h 176"/>
              <a:gd name="T50" fmla="*/ 48 w 96"/>
              <a:gd name="T51" fmla="*/ 101 h 176"/>
              <a:gd name="T52" fmla="*/ 48 w 96"/>
              <a:gd name="T53" fmla="*/ 101 h 176"/>
              <a:gd name="T54" fmla="*/ 48 w 96"/>
              <a:gd name="T55" fmla="*/ 100 h 176"/>
              <a:gd name="T56" fmla="*/ 44 w 96"/>
              <a:gd name="T57" fmla="*/ 96 h 176"/>
              <a:gd name="T58" fmla="*/ 10 w 96"/>
              <a:gd name="T59" fmla="*/ 96 h 176"/>
              <a:gd name="T60" fmla="*/ 39 w 96"/>
              <a:gd name="T61" fmla="*/ 8 h 176"/>
              <a:gd name="T62" fmla="*/ 71 w 96"/>
              <a:gd name="T63" fmla="*/ 8 h 176"/>
              <a:gd name="T64" fmla="*/ 51 w 96"/>
              <a:gd name="T65" fmla="*/ 67 h 176"/>
              <a:gd name="T66" fmla="*/ 51 w 96"/>
              <a:gd name="T67" fmla="*/ 67 h 176"/>
              <a:gd name="T68" fmla="*/ 51 w 96"/>
              <a:gd name="T69" fmla="*/ 68 h 176"/>
              <a:gd name="T70" fmla="*/ 55 w 96"/>
              <a:gd name="T71" fmla="*/ 72 h 176"/>
              <a:gd name="T72" fmla="*/ 86 w 96"/>
              <a:gd name="T73" fmla="*/ 72 h 176"/>
              <a:gd name="T74" fmla="*/ 43 w 96"/>
              <a:gd name="T75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176">
                <a:moveTo>
                  <a:pt x="96" y="68"/>
                </a:moveTo>
                <a:cubicBezTo>
                  <a:pt x="96" y="66"/>
                  <a:pt x="95" y="64"/>
                  <a:pt x="92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3" y="1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3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39" y="175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6" y="69"/>
                  <a:pt x="96" y="68"/>
                </a:cubicBezTo>
                <a:moveTo>
                  <a:pt x="43" y="152"/>
                </a:move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8"/>
                  <a:pt x="47" y="96"/>
                  <a:pt x="44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39" y="8"/>
                  <a:pt x="39" y="8"/>
                  <a:pt x="39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8"/>
                  <a:pt x="51" y="68"/>
                </a:cubicBezTo>
                <a:cubicBezTo>
                  <a:pt x="51" y="70"/>
                  <a:pt x="53" y="72"/>
                  <a:pt x="55" y="72"/>
                </a:cubicBezTo>
                <a:cubicBezTo>
                  <a:pt x="86" y="72"/>
                  <a:pt x="86" y="72"/>
                  <a:pt x="86" y="72"/>
                </a:cubicBezTo>
                <a:lnTo>
                  <a:pt x="43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11">
            <a:extLst>
              <a:ext uri="{FF2B5EF4-FFF2-40B4-BE49-F238E27FC236}">
                <a16:creationId xmlns:a16="http://schemas.microsoft.com/office/drawing/2014/main" id="{1B79B0CC-5AB6-40BF-BCD3-51A5935952F7}"/>
              </a:ext>
            </a:extLst>
          </p:cNvPr>
          <p:cNvSpPr>
            <a:spLocks noEditPoints="1"/>
          </p:cNvSpPr>
          <p:nvPr/>
        </p:nvSpPr>
        <p:spPr bwMode="auto">
          <a:xfrm>
            <a:off x="5778863" y="3721480"/>
            <a:ext cx="341313" cy="279400"/>
          </a:xfrm>
          <a:custGeom>
            <a:avLst/>
            <a:gdLst>
              <a:gd name="T0" fmla="*/ 168 w 176"/>
              <a:gd name="T1" fmla="*/ 136 h 144"/>
              <a:gd name="T2" fmla="*/ 172 w 176"/>
              <a:gd name="T3" fmla="*/ 32 h 144"/>
              <a:gd name="T4" fmla="*/ 172 w 176"/>
              <a:gd name="T5" fmla="*/ 24 h 144"/>
              <a:gd name="T6" fmla="*/ 168 w 176"/>
              <a:gd name="T7" fmla="*/ 8 h 144"/>
              <a:gd name="T8" fmla="*/ 16 w 176"/>
              <a:gd name="T9" fmla="*/ 0 h 144"/>
              <a:gd name="T10" fmla="*/ 8 w 176"/>
              <a:gd name="T11" fmla="*/ 24 h 144"/>
              <a:gd name="T12" fmla="*/ 0 w 176"/>
              <a:gd name="T13" fmla="*/ 28 h 144"/>
              <a:gd name="T14" fmla="*/ 8 w 176"/>
              <a:gd name="T15" fmla="*/ 32 h 144"/>
              <a:gd name="T16" fmla="*/ 4 w 176"/>
              <a:gd name="T17" fmla="*/ 136 h 144"/>
              <a:gd name="T18" fmla="*/ 4 w 176"/>
              <a:gd name="T19" fmla="*/ 144 h 144"/>
              <a:gd name="T20" fmla="*/ 176 w 176"/>
              <a:gd name="T21" fmla="*/ 140 h 144"/>
              <a:gd name="T22" fmla="*/ 96 w 176"/>
              <a:gd name="T23" fmla="*/ 136 h 144"/>
              <a:gd name="T24" fmla="*/ 80 w 176"/>
              <a:gd name="T25" fmla="*/ 96 h 144"/>
              <a:gd name="T26" fmla="*/ 96 w 176"/>
              <a:gd name="T27" fmla="*/ 136 h 144"/>
              <a:gd name="T28" fmla="*/ 104 w 176"/>
              <a:gd name="T29" fmla="*/ 136 h 144"/>
              <a:gd name="T30" fmla="*/ 100 w 176"/>
              <a:gd name="T31" fmla="*/ 88 h 144"/>
              <a:gd name="T32" fmla="*/ 72 w 176"/>
              <a:gd name="T33" fmla="*/ 92 h 144"/>
              <a:gd name="T34" fmla="*/ 16 w 176"/>
              <a:gd name="T35" fmla="*/ 136 h 144"/>
              <a:gd name="T36" fmla="*/ 28 w 176"/>
              <a:gd name="T37" fmla="*/ 56 h 144"/>
              <a:gd name="T38" fmla="*/ 52 w 176"/>
              <a:gd name="T39" fmla="*/ 56 h 144"/>
              <a:gd name="T40" fmla="*/ 76 w 176"/>
              <a:gd name="T41" fmla="*/ 56 h 144"/>
              <a:gd name="T42" fmla="*/ 100 w 176"/>
              <a:gd name="T43" fmla="*/ 56 h 144"/>
              <a:gd name="T44" fmla="*/ 124 w 176"/>
              <a:gd name="T45" fmla="*/ 56 h 144"/>
              <a:gd name="T46" fmla="*/ 148 w 176"/>
              <a:gd name="T47" fmla="*/ 56 h 144"/>
              <a:gd name="T48" fmla="*/ 160 w 176"/>
              <a:gd name="T49" fmla="*/ 136 h 144"/>
              <a:gd name="T50" fmla="*/ 20 w 176"/>
              <a:gd name="T51" fmla="*/ 32 h 144"/>
              <a:gd name="T52" fmla="*/ 36 w 176"/>
              <a:gd name="T53" fmla="*/ 40 h 144"/>
              <a:gd name="T54" fmla="*/ 20 w 176"/>
              <a:gd name="T55" fmla="*/ 40 h 144"/>
              <a:gd name="T56" fmla="*/ 44 w 176"/>
              <a:gd name="T57" fmla="*/ 32 h 144"/>
              <a:gd name="T58" fmla="*/ 60 w 176"/>
              <a:gd name="T59" fmla="*/ 40 h 144"/>
              <a:gd name="T60" fmla="*/ 44 w 176"/>
              <a:gd name="T61" fmla="*/ 40 h 144"/>
              <a:gd name="T62" fmla="*/ 68 w 176"/>
              <a:gd name="T63" fmla="*/ 32 h 144"/>
              <a:gd name="T64" fmla="*/ 84 w 176"/>
              <a:gd name="T65" fmla="*/ 40 h 144"/>
              <a:gd name="T66" fmla="*/ 68 w 176"/>
              <a:gd name="T67" fmla="*/ 40 h 144"/>
              <a:gd name="T68" fmla="*/ 92 w 176"/>
              <a:gd name="T69" fmla="*/ 32 h 144"/>
              <a:gd name="T70" fmla="*/ 108 w 176"/>
              <a:gd name="T71" fmla="*/ 40 h 144"/>
              <a:gd name="T72" fmla="*/ 92 w 176"/>
              <a:gd name="T73" fmla="*/ 40 h 144"/>
              <a:gd name="T74" fmla="*/ 116 w 176"/>
              <a:gd name="T75" fmla="*/ 32 h 144"/>
              <a:gd name="T76" fmla="*/ 132 w 176"/>
              <a:gd name="T77" fmla="*/ 40 h 144"/>
              <a:gd name="T78" fmla="*/ 116 w 176"/>
              <a:gd name="T79" fmla="*/ 40 h 144"/>
              <a:gd name="T80" fmla="*/ 140 w 176"/>
              <a:gd name="T81" fmla="*/ 32 h 144"/>
              <a:gd name="T82" fmla="*/ 156 w 176"/>
              <a:gd name="T83" fmla="*/ 40 h 144"/>
              <a:gd name="T84" fmla="*/ 140 w 176"/>
              <a:gd name="T85" fmla="*/ 40 h 144"/>
              <a:gd name="T86" fmla="*/ 16 w 176"/>
              <a:gd name="T87" fmla="*/ 24 h 144"/>
              <a:gd name="T88" fmla="*/ 160 w 176"/>
              <a:gd name="T89" fmla="*/ 8 h 144"/>
              <a:gd name="T90" fmla="*/ 60 w 176"/>
              <a:gd name="T91" fmla="*/ 88 h 144"/>
              <a:gd name="T92" fmla="*/ 32 w 176"/>
              <a:gd name="T93" fmla="*/ 92 h 144"/>
              <a:gd name="T94" fmla="*/ 36 w 176"/>
              <a:gd name="T95" fmla="*/ 120 h 144"/>
              <a:gd name="T96" fmla="*/ 64 w 176"/>
              <a:gd name="T97" fmla="*/ 116 h 144"/>
              <a:gd name="T98" fmla="*/ 60 w 176"/>
              <a:gd name="T99" fmla="*/ 88 h 144"/>
              <a:gd name="T100" fmla="*/ 40 w 176"/>
              <a:gd name="T101" fmla="*/ 112 h 144"/>
              <a:gd name="T102" fmla="*/ 56 w 176"/>
              <a:gd name="T103" fmla="*/ 96 h 144"/>
              <a:gd name="T104" fmla="*/ 140 w 176"/>
              <a:gd name="T105" fmla="*/ 88 h 144"/>
              <a:gd name="T106" fmla="*/ 112 w 176"/>
              <a:gd name="T107" fmla="*/ 92 h 144"/>
              <a:gd name="T108" fmla="*/ 116 w 176"/>
              <a:gd name="T109" fmla="*/ 120 h 144"/>
              <a:gd name="T110" fmla="*/ 144 w 176"/>
              <a:gd name="T111" fmla="*/ 116 h 144"/>
              <a:gd name="T112" fmla="*/ 140 w 176"/>
              <a:gd name="T113" fmla="*/ 88 h 144"/>
              <a:gd name="T114" fmla="*/ 120 w 176"/>
              <a:gd name="T115" fmla="*/ 112 h 144"/>
              <a:gd name="T116" fmla="*/ 136 w 176"/>
              <a:gd name="T11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172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5" y="32"/>
                  <a:pt x="176" y="30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5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136"/>
                  <a:pt x="8" y="136"/>
                  <a:pt x="8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5" y="144"/>
                  <a:pt x="176" y="142"/>
                  <a:pt x="176" y="140"/>
                </a:cubicBezTo>
                <a:cubicBezTo>
                  <a:pt x="176" y="138"/>
                  <a:pt x="175" y="136"/>
                  <a:pt x="172" y="136"/>
                </a:cubicBezTo>
                <a:moveTo>
                  <a:pt x="96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36"/>
                </a:lnTo>
                <a:close/>
                <a:moveTo>
                  <a:pt x="16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0"/>
                  <a:pt x="103" y="88"/>
                  <a:pt x="10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4" y="88"/>
                  <a:pt x="72" y="90"/>
                  <a:pt x="72" y="92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51"/>
                  <a:pt x="16" y="51"/>
                  <a:pt x="16" y="51"/>
                </a:cubicBezTo>
                <a:cubicBezTo>
                  <a:pt x="19" y="54"/>
                  <a:pt x="24" y="56"/>
                  <a:pt x="28" y="56"/>
                </a:cubicBezTo>
                <a:cubicBezTo>
                  <a:pt x="33" y="56"/>
                  <a:pt x="38" y="54"/>
                  <a:pt x="40" y="51"/>
                </a:cubicBezTo>
                <a:cubicBezTo>
                  <a:pt x="43" y="54"/>
                  <a:pt x="48" y="56"/>
                  <a:pt x="52" y="56"/>
                </a:cubicBezTo>
                <a:cubicBezTo>
                  <a:pt x="57" y="56"/>
                  <a:pt x="62" y="54"/>
                  <a:pt x="64" y="51"/>
                </a:cubicBezTo>
                <a:cubicBezTo>
                  <a:pt x="67" y="54"/>
                  <a:pt x="72" y="56"/>
                  <a:pt x="76" y="56"/>
                </a:cubicBezTo>
                <a:cubicBezTo>
                  <a:pt x="81" y="56"/>
                  <a:pt x="86" y="54"/>
                  <a:pt x="88" y="51"/>
                </a:cubicBezTo>
                <a:cubicBezTo>
                  <a:pt x="91" y="54"/>
                  <a:pt x="96" y="56"/>
                  <a:pt x="100" y="56"/>
                </a:cubicBezTo>
                <a:cubicBezTo>
                  <a:pt x="105" y="56"/>
                  <a:pt x="110" y="54"/>
                  <a:pt x="112" y="51"/>
                </a:cubicBezTo>
                <a:cubicBezTo>
                  <a:pt x="115" y="54"/>
                  <a:pt x="120" y="56"/>
                  <a:pt x="124" y="56"/>
                </a:cubicBezTo>
                <a:cubicBezTo>
                  <a:pt x="129" y="56"/>
                  <a:pt x="134" y="54"/>
                  <a:pt x="136" y="51"/>
                </a:cubicBezTo>
                <a:cubicBezTo>
                  <a:pt x="139" y="54"/>
                  <a:pt x="144" y="56"/>
                  <a:pt x="148" y="56"/>
                </a:cubicBezTo>
                <a:cubicBezTo>
                  <a:pt x="153" y="56"/>
                  <a:pt x="158" y="54"/>
                  <a:pt x="160" y="51"/>
                </a:cubicBezTo>
                <a:lnTo>
                  <a:pt x="160" y="136"/>
                </a:lnTo>
                <a:close/>
                <a:moveTo>
                  <a:pt x="20" y="40"/>
                </a:move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5"/>
                  <a:pt x="33" y="48"/>
                  <a:pt x="28" y="48"/>
                </a:cubicBezTo>
                <a:cubicBezTo>
                  <a:pt x="24" y="48"/>
                  <a:pt x="20" y="45"/>
                  <a:pt x="20" y="40"/>
                </a:cubicBezTo>
                <a:moveTo>
                  <a:pt x="44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5"/>
                  <a:pt x="57" y="48"/>
                  <a:pt x="52" y="48"/>
                </a:cubicBezTo>
                <a:cubicBezTo>
                  <a:pt x="48" y="48"/>
                  <a:pt x="44" y="45"/>
                  <a:pt x="44" y="40"/>
                </a:cubicBezTo>
                <a:moveTo>
                  <a:pt x="68" y="40"/>
                </a:moveTo>
                <a:cubicBezTo>
                  <a:pt x="68" y="32"/>
                  <a:pt x="68" y="32"/>
                  <a:pt x="68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5"/>
                  <a:pt x="81" y="48"/>
                  <a:pt x="76" y="48"/>
                </a:cubicBezTo>
                <a:cubicBezTo>
                  <a:pt x="72" y="48"/>
                  <a:pt x="68" y="45"/>
                  <a:pt x="68" y="40"/>
                </a:cubicBezTo>
                <a:moveTo>
                  <a:pt x="92" y="40"/>
                </a:moveTo>
                <a:cubicBezTo>
                  <a:pt x="92" y="32"/>
                  <a:pt x="92" y="32"/>
                  <a:pt x="9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5"/>
                  <a:pt x="105" y="48"/>
                  <a:pt x="100" y="48"/>
                </a:cubicBezTo>
                <a:cubicBezTo>
                  <a:pt x="96" y="48"/>
                  <a:pt x="92" y="45"/>
                  <a:pt x="92" y="40"/>
                </a:cubicBezTo>
                <a:moveTo>
                  <a:pt x="116" y="40"/>
                </a:moveTo>
                <a:cubicBezTo>
                  <a:pt x="116" y="32"/>
                  <a:pt x="116" y="32"/>
                  <a:pt x="116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2" y="45"/>
                  <a:pt x="129" y="48"/>
                  <a:pt x="124" y="48"/>
                </a:cubicBezTo>
                <a:cubicBezTo>
                  <a:pt x="120" y="48"/>
                  <a:pt x="116" y="45"/>
                  <a:pt x="116" y="40"/>
                </a:cubicBezTo>
                <a:moveTo>
                  <a:pt x="140" y="40"/>
                </a:moveTo>
                <a:cubicBezTo>
                  <a:pt x="140" y="32"/>
                  <a:pt x="140" y="32"/>
                  <a:pt x="140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5"/>
                  <a:pt x="153" y="48"/>
                  <a:pt x="148" y="48"/>
                </a:cubicBezTo>
                <a:cubicBezTo>
                  <a:pt x="144" y="48"/>
                  <a:pt x="140" y="45"/>
                  <a:pt x="140" y="40"/>
                </a:cubicBezTo>
                <a:moveTo>
                  <a:pt x="160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24"/>
                </a:lnTo>
                <a:close/>
                <a:moveTo>
                  <a:pt x="60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3" y="120"/>
                  <a:pt x="64" y="118"/>
                  <a:pt x="64" y="116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90"/>
                  <a:pt x="63" y="88"/>
                  <a:pt x="60" y="88"/>
                </a:cubicBezTo>
                <a:moveTo>
                  <a:pt x="56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96"/>
                  <a:pt x="40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112"/>
                </a:lnTo>
                <a:close/>
                <a:moveTo>
                  <a:pt x="14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3" y="120"/>
                  <a:pt x="144" y="118"/>
                  <a:pt x="144" y="116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0"/>
                  <a:pt x="143" y="88"/>
                  <a:pt x="140" y="88"/>
                </a:cubicBezTo>
                <a:moveTo>
                  <a:pt x="136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12">
            <a:extLst>
              <a:ext uri="{FF2B5EF4-FFF2-40B4-BE49-F238E27FC236}">
                <a16:creationId xmlns:a16="http://schemas.microsoft.com/office/drawing/2014/main" id="{965EB73F-4123-44C7-9CB0-391FD1F763D2}"/>
              </a:ext>
            </a:extLst>
          </p:cNvPr>
          <p:cNvSpPr>
            <a:spLocks noEditPoints="1"/>
          </p:cNvSpPr>
          <p:nvPr/>
        </p:nvSpPr>
        <p:spPr bwMode="auto">
          <a:xfrm>
            <a:off x="1972396" y="3690524"/>
            <a:ext cx="279400" cy="341313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3">
            <a:extLst>
              <a:ext uri="{FF2B5EF4-FFF2-40B4-BE49-F238E27FC236}">
                <a16:creationId xmlns:a16="http://schemas.microsoft.com/office/drawing/2014/main" id="{5D8838BF-104E-46E7-8687-C798E1642DB5}"/>
              </a:ext>
            </a:extLst>
          </p:cNvPr>
          <p:cNvSpPr>
            <a:spLocks noEditPoints="1"/>
          </p:cNvSpPr>
          <p:nvPr/>
        </p:nvSpPr>
        <p:spPr bwMode="auto">
          <a:xfrm>
            <a:off x="255521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76 w 176"/>
              <a:gd name="T5" fmla="*/ 50 h 176"/>
              <a:gd name="T6" fmla="*/ 175 w 176"/>
              <a:gd name="T7" fmla="*/ 50 h 176"/>
              <a:gd name="T8" fmla="*/ 175 w 176"/>
              <a:gd name="T9" fmla="*/ 49 h 176"/>
              <a:gd name="T10" fmla="*/ 128 w 176"/>
              <a:gd name="T11" fmla="*/ 2 h 176"/>
              <a:gd name="T12" fmla="*/ 128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2 w 176"/>
              <a:gd name="T23" fmla="*/ 49 h 176"/>
              <a:gd name="T24" fmla="*/ 1 w 176"/>
              <a:gd name="T25" fmla="*/ 50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5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5 h 176"/>
              <a:gd name="T40" fmla="*/ 88 w 176"/>
              <a:gd name="T41" fmla="*/ 176 h 176"/>
              <a:gd name="T42" fmla="*/ 92 w 176"/>
              <a:gd name="T43" fmla="*/ 175 h 176"/>
              <a:gd name="T44" fmla="*/ 92 w 176"/>
              <a:gd name="T45" fmla="*/ 175 h 176"/>
              <a:gd name="T46" fmla="*/ 176 w 176"/>
              <a:gd name="T47" fmla="*/ 55 h 176"/>
              <a:gd name="T48" fmla="*/ 176 w 176"/>
              <a:gd name="T49" fmla="*/ 55 h 176"/>
              <a:gd name="T50" fmla="*/ 176 w 176"/>
              <a:gd name="T51" fmla="*/ 52 h 176"/>
              <a:gd name="T52" fmla="*/ 123 w 176"/>
              <a:gd name="T53" fmla="*/ 8 h 176"/>
              <a:gd name="T54" fmla="*/ 163 w 176"/>
              <a:gd name="T55" fmla="*/ 48 h 176"/>
              <a:gd name="T56" fmla="*/ 127 w 176"/>
              <a:gd name="T57" fmla="*/ 48 h 176"/>
              <a:gd name="T58" fmla="*/ 107 w 176"/>
              <a:gd name="T59" fmla="*/ 8 h 176"/>
              <a:gd name="T60" fmla="*/ 123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9 w 176"/>
              <a:gd name="T67" fmla="*/ 48 h 176"/>
              <a:gd name="T68" fmla="*/ 79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50 h 176"/>
              <a:gd name="T88" fmla="*/ 12 w 176"/>
              <a:gd name="T89" fmla="*/ 56 h 176"/>
              <a:gd name="T90" fmla="*/ 88 w 176"/>
              <a:gd name="T91" fmla="*/ 158 h 176"/>
              <a:gd name="T92" fmla="*/ 58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50 h 176"/>
              <a:gd name="T100" fmla="*/ 127 w 176"/>
              <a:gd name="T101" fmla="*/ 56 h 176"/>
              <a:gd name="T102" fmla="*/ 165 w 176"/>
              <a:gd name="T103" fmla="*/ 56 h 176"/>
              <a:gd name="T104" fmla="*/ 99 w 176"/>
              <a:gd name="T105" fmla="*/ 15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7" y="1"/>
                  <a:pt x="126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1"/>
                  <a:pt x="0" y="51"/>
                  <a:pt x="0" y="52"/>
                </a:cubicBezTo>
                <a:cubicBezTo>
                  <a:pt x="0" y="53"/>
                  <a:pt x="1" y="54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90" y="176"/>
                  <a:pt x="91" y="176"/>
                  <a:pt x="92" y="175"/>
                </a:cubicBezTo>
                <a:cubicBezTo>
                  <a:pt x="92" y="175"/>
                  <a:pt x="92" y="175"/>
                  <a:pt x="92" y="17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4"/>
                  <a:pt x="176" y="53"/>
                  <a:pt x="176" y="52"/>
                </a:cubicBezTo>
                <a:moveTo>
                  <a:pt x="123" y="8"/>
                </a:moveTo>
                <a:cubicBezTo>
                  <a:pt x="163" y="48"/>
                  <a:pt x="163" y="48"/>
                  <a:pt x="163" y="48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07" y="8"/>
                  <a:pt x="107" y="8"/>
                  <a:pt x="107" y="8"/>
                </a:cubicBezTo>
                <a:lnTo>
                  <a:pt x="123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79" y="8"/>
                  <a:pt x="79" y="8"/>
                  <a:pt x="79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50"/>
                  <a:pt x="77" y="150"/>
                  <a:pt x="77" y="150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8" y="56"/>
                  <a:pt x="58" y="56"/>
                  <a:pt x="58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50"/>
                </a:moveTo>
                <a:cubicBezTo>
                  <a:pt x="127" y="56"/>
                  <a:pt x="127" y="56"/>
                  <a:pt x="127" y="56"/>
                </a:cubicBezTo>
                <a:cubicBezTo>
                  <a:pt x="165" y="56"/>
                  <a:pt x="165" y="56"/>
                  <a:pt x="165" y="56"/>
                </a:cubicBezTo>
                <a:lnTo>
                  <a:pt x="99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14">
            <a:extLst>
              <a:ext uri="{FF2B5EF4-FFF2-40B4-BE49-F238E27FC236}">
                <a16:creationId xmlns:a16="http://schemas.microsoft.com/office/drawing/2014/main" id="{418BE6A6-9EE0-4A87-ADCD-A64FB94D65B7}"/>
              </a:ext>
            </a:extLst>
          </p:cNvPr>
          <p:cNvSpPr>
            <a:spLocks noEditPoints="1"/>
          </p:cNvSpPr>
          <p:nvPr/>
        </p:nvSpPr>
        <p:spPr bwMode="auto">
          <a:xfrm>
            <a:off x="319994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1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8 h 176"/>
              <a:gd name="T22" fmla="*/ 9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3 w 176"/>
              <a:gd name="T29" fmla="*/ 20 h 176"/>
              <a:gd name="T30" fmla="*/ 88 w 176"/>
              <a:gd name="T31" fmla="*/ 26 h 176"/>
              <a:gd name="T32" fmla="*/ 94 w 176"/>
              <a:gd name="T33" fmla="*/ 20 h 176"/>
              <a:gd name="T34" fmla="*/ 124 w 176"/>
              <a:gd name="T35" fmla="*/ 8 h 176"/>
              <a:gd name="T36" fmla="*/ 168 w 176"/>
              <a:gd name="T37" fmla="*/ 52 h 176"/>
              <a:gd name="T38" fmla="*/ 168 w 176"/>
              <a:gd name="T39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8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4" y="0"/>
                  <a:pt x="0" y="23"/>
                  <a:pt x="0" y="52"/>
                </a:cubicBezTo>
                <a:cubicBezTo>
                  <a:pt x="0" y="56"/>
                  <a:pt x="1" y="60"/>
                  <a:pt x="1" y="58"/>
                </a:cubicBezTo>
                <a:cubicBezTo>
                  <a:pt x="6" y="110"/>
                  <a:pt x="81" y="176"/>
                  <a:pt x="88" y="176"/>
                </a:cubicBezTo>
                <a:cubicBezTo>
                  <a:pt x="96" y="176"/>
                  <a:pt x="170" y="110"/>
                  <a:pt x="176" y="58"/>
                </a:cubicBezTo>
                <a:cubicBezTo>
                  <a:pt x="176" y="60"/>
                  <a:pt x="176" y="56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9"/>
                  <a:pt x="88" y="168"/>
                </a:cubicBezTo>
                <a:cubicBezTo>
                  <a:pt x="74" y="159"/>
                  <a:pt x="13" y="100"/>
                  <a:pt x="9" y="57"/>
                </a:cubicBezTo>
                <a:cubicBezTo>
                  <a:pt x="9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4" y="8"/>
                  <a:pt x="75" y="13"/>
                  <a:pt x="83" y="20"/>
                </a:cubicBezTo>
                <a:cubicBezTo>
                  <a:pt x="88" y="26"/>
                  <a:pt x="88" y="26"/>
                  <a:pt x="88" y="26"/>
                </a:cubicBezTo>
                <a:cubicBezTo>
                  <a:pt x="94" y="20"/>
                  <a:pt x="94" y="20"/>
                  <a:pt x="94" y="20"/>
                </a:cubicBezTo>
                <a:cubicBezTo>
                  <a:pt x="102" y="13"/>
                  <a:pt x="113" y="8"/>
                  <a:pt x="124" y="8"/>
                </a:cubicBezTo>
                <a:cubicBezTo>
                  <a:pt x="149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24">
            <a:extLst>
              <a:ext uri="{FF2B5EF4-FFF2-40B4-BE49-F238E27FC236}">
                <a16:creationId xmlns:a16="http://schemas.microsoft.com/office/drawing/2014/main" id="{00A96CA1-4B01-4603-975F-0AE9377C2821}"/>
              </a:ext>
            </a:extLst>
          </p:cNvPr>
          <p:cNvSpPr>
            <a:spLocks noEditPoints="1"/>
          </p:cNvSpPr>
          <p:nvPr/>
        </p:nvSpPr>
        <p:spPr bwMode="auto">
          <a:xfrm>
            <a:off x="7536294" y="5001027"/>
            <a:ext cx="365760" cy="365760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88 w 176"/>
              <a:gd name="T5" fmla="*/ 168 h 176"/>
              <a:gd name="T6" fmla="*/ 88 w 176"/>
              <a:gd name="T7" fmla="*/ 8 h 176"/>
              <a:gd name="T8" fmla="*/ 88 w 176"/>
              <a:gd name="T9" fmla="*/ 168 h 176"/>
              <a:gd name="T10" fmla="*/ 98 w 176"/>
              <a:gd name="T11" fmla="*/ 84 h 176"/>
              <a:gd name="T12" fmla="*/ 91 w 176"/>
              <a:gd name="T13" fmla="*/ 62 h 176"/>
              <a:gd name="T14" fmla="*/ 99 w 176"/>
              <a:gd name="T15" fmla="*/ 72 h 176"/>
              <a:gd name="T16" fmla="*/ 108 w 176"/>
              <a:gd name="T17" fmla="*/ 64 h 176"/>
              <a:gd name="T18" fmla="*/ 97 w 176"/>
              <a:gd name="T19" fmla="*/ 55 h 176"/>
              <a:gd name="T20" fmla="*/ 91 w 176"/>
              <a:gd name="T21" fmla="*/ 48 h 176"/>
              <a:gd name="T22" fmla="*/ 85 w 176"/>
              <a:gd name="T23" fmla="*/ 54 h 176"/>
              <a:gd name="T24" fmla="*/ 72 w 176"/>
              <a:gd name="T25" fmla="*/ 59 h 176"/>
              <a:gd name="T26" fmla="*/ 66 w 176"/>
              <a:gd name="T27" fmla="*/ 72 h 176"/>
              <a:gd name="T28" fmla="*/ 73 w 176"/>
              <a:gd name="T29" fmla="*/ 86 h 176"/>
              <a:gd name="T30" fmla="*/ 85 w 176"/>
              <a:gd name="T31" fmla="*/ 92 h 176"/>
              <a:gd name="T32" fmla="*/ 78 w 176"/>
              <a:gd name="T33" fmla="*/ 110 h 176"/>
              <a:gd name="T34" fmla="*/ 65 w 176"/>
              <a:gd name="T35" fmla="*/ 101 h 176"/>
              <a:gd name="T36" fmla="*/ 71 w 176"/>
              <a:gd name="T37" fmla="*/ 116 h 176"/>
              <a:gd name="T38" fmla="*/ 85 w 176"/>
              <a:gd name="T39" fmla="*/ 122 h 176"/>
              <a:gd name="T40" fmla="*/ 91 w 176"/>
              <a:gd name="T41" fmla="*/ 128 h 176"/>
              <a:gd name="T42" fmla="*/ 98 w 176"/>
              <a:gd name="T43" fmla="*/ 121 h 176"/>
              <a:gd name="T44" fmla="*/ 109 w 176"/>
              <a:gd name="T45" fmla="*/ 111 h 176"/>
              <a:gd name="T46" fmla="*/ 109 w 176"/>
              <a:gd name="T47" fmla="*/ 93 h 176"/>
              <a:gd name="T48" fmla="*/ 85 w 176"/>
              <a:gd name="T49" fmla="*/ 81 h 176"/>
              <a:gd name="T50" fmla="*/ 79 w 176"/>
              <a:gd name="T51" fmla="*/ 78 h 176"/>
              <a:gd name="T52" fmla="*/ 76 w 176"/>
              <a:gd name="T53" fmla="*/ 71 h 176"/>
              <a:gd name="T54" fmla="*/ 85 w 176"/>
              <a:gd name="T55" fmla="*/ 62 h 176"/>
              <a:gd name="T56" fmla="*/ 98 w 176"/>
              <a:gd name="T57" fmla="*/ 111 h 176"/>
              <a:gd name="T58" fmla="*/ 91 w 176"/>
              <a:gd name="T59" fmla="*/ 93 h 176"/>
              <a:gd name="T60" fmla="*/ 97 w 176"/>
              <a:gd name="T61" fmla="*/ 96 h 176"/>
              <a:gd name="T62" fmla="*/ 101 w 176"/>
              <a:gd name="T63" fmla="*/ 10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3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3"/>
                  <a:pt x="133" y="168"/>
                  <a:pt x="88" y="168"/>
                </a:cubicBezTo>
                <a:moveTo>
                  <a:pt x="104" y="88"/>
                </a:moveTo>
                <a:cubicBezTo>
                  <a:pt x="102" y="86"/>
                  <a:pt x="100" y="85"/>
                  <a:pt x="98" y="84"/>
                </a:cubicBezTo>
                <a:cubicBezTo>
                  <a:pt x="95" y="83"/>
                  <a:pt x="93" y="82"/>
                  <a:pt x="91" y="82"/>
                </a:cubicBezTo>
                <a:cubicBezTo>
                  <a:pt x="91" y="62"/>
                  <a:pt x="91" y="62"/>
                  <a:pt x="91" y="62"/>
                </a:cubicBezTo>
                <a:cubicBezTo>
                  <a:pt x="94" y="62"/>
                  <a:pt x="95" y="63"/>
                  <a:pt x="97" y="65"/>
                </a:cubicBezTo>
                <a:cubicBezTo>
                  <a:pt x="98" y="67"/>
                  <a:pt x="99" y="69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9" y="66"/>
                  <a:pt x="108" y="64"/>
                </a:cubicBezTo>
                <a:cubicBezTo>
                  <a:pt x="107" y="62"/>
                  <a:pt x="105" y="60"/>
                  <a:pt x="104" y="59"/>
                </a:cubicBezTo>
                <a:cubicBezTo>
                  <a:pt x="102" y="57"/>
                  <a:pt x="100" y="56"/>
                  <a:pt x="97" y="55"/>
                </a:cubicBezTo>
                <a:cubicBezTo>
                  <a:pt x="95" y="55"/>
                  <a:pt x="93" y="54"/>
                  <a:pt x="91" y="54"/>
                </a:cubicBezTo>
                <a:cubicBezTo>
                  <a:pt x="91" y="48"/>
                  <a:pt x="91" y="48"/>
                  <a:pt x="91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3" y="54"/>
                  <a:pt x="81" y="55"/>
                  <a:pt x="79" y="56"/>
                </a:cubicBezTo>
                <a:cubicBezTo>
                  <a:pt x="76" y="56"/>
                  <a:pt x="74" y="57"/>
                  <a:pt x="72" y="59"/>
                </a:cubicBezTo>
                <a:cubicBezTo>
                  <a:pt x="70" y="60"/>
                  <a:pt x="69" y="62"/>
                  <a:pt x="68" y="64"/>
                </a:cubicBezTo>
                <a:cubicBezTo>
                  <a:pt x="67" y="67"/>
                  <a:pt x="66" y="69"/>
                  <a:pt x="66" y="72"/>
                </a:cubicBezTo>
                <a:cubicBezTo>
                  <a:pt x="66" y="75"/>
                  <a:pt x="67" y="78"/>
                  <a:pt x="68" y="80"/>
                </a:cubicBezTo>
                <a:cubicBezTo>
                  <a:pt x="69" y="83"/>
                  <a:pt x="71" y="85"/>
                  <a:pt x="73" y="86"/>
                </a:cubicBezTo>
                <a:cubicBezTo>
                  <a:pt x="75" y="87"/>
                  <a:pt x="77" y="89"/>
                  <a:pt x="79" y="90"/>
                </a:cubicBezTo>
                <a:cubicBezTo>
                  <a:pt x="81" y="91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4"/>
                  <a:pt x="79" y="113"/>
                  <a:pt x="78" y="110"/>
                </a:cubicBezTo>
                <a:cubicBezTo>
                  <a:pt x="76" y="108"/>
                  <a:pt x="75" y="105"/>
                  <a:pt x="75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5" y="104"/>
                  <a:pt x="65" y="107"/>
                  <a:pt x="66" y="110"/>
                </a:cubicBezTo>
                <a:cubicBezTo>
                  <a:pt x="67" y="112"/>
                  <a:pt x="69" y="115"/>
                  <a:pt x="71" y="116"/>
                </a:cubicBezTo>
                <a:cubicBezTo>
                  <a:pt x="73" y="118"/>
                  <a:pt x="75" y="120"/>
                  <a:pt x="78" y="121"/>
                </a:cubicBezTo>
                <a:cubicBezTo>
                  <a:pt x="80" y="122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4" y="122"/>
                  <a:pt x="96" y="122"/>
                  <a:pt x="98" y="121"/>
                </a:cubicBezTo>
                <a:cubicBezTo>
                  <a:pt x="101" y="120"/>
                  <a:pt x="103" y="118"/>
                  <a:pt x="105" y="117"/>
                </a:cubicBezTo>
                <a:cubicBezTo>
                  <a:pt x="107" y="115"/>
                  <a:pt x="108" y="113"/>
                  <a:pt x="109" y="111"/>
                </a:cubicBezTo>
                <a:cubicBezTo>
                  <a:pt x="110" y="108"/>
                  <a:pt x="111" y="105"/>
                  <a:pt x="111" y="102"/>
                </a:cubicBezTo>
                <a:cubicBezTo>
                  <a:pt x="111" y="98"/>
                  <a:pt x="110" y="96"/>
                  <a:pt x="109" y="93"/>
                </a:cubicBezTo>
                <a:cubicBezTo>
                  <a:pt x="108" y="91"/>
                  <a:pt x="106" y="89"/>
                  <a:pt x="104" y="88"/>
                </a:cubicBezTo>
                <a:moveTo>
                  <a:pt x="85" y="81"/>
                </a:moveTo>
                <a:cubicBezTo>
                  <a:pt x="84" y="80"/>
                  <a:pt x="84" y="80"/>
                  <a:pt x="83" y="79"/>
                </a:cubicBezTo>
                <a:cubicBezTo>
                  <a:pt x="81" y="79"/>
                  <a:pt x="80" y="78"/>
                  <a:pt x="79" y="78"/>
                </a:cubicBezTo>
                <a:cubicBezTo>
                  <a:pt x="78" y="77"/>
                  <a:pt x="78" y="76"/>
                  <a:pt x="77" y="75"/>
                </a:cubicBezTo>
                <a:cubicBezTo>
                  <a:pt x="77" y="74"/>
                  <a:pt x="76" y="73"/>
                  <a:pt x="76" y="71"/>
                </a:cubicBezTo>
                <a:cubicBezTo>
                  <a:pt x="76" y="68"/>
                  <a:pt x="77" y="66"/>
                  <a:pt x="79" y="65"/>
                </a:cubicBezTo>
                <a:cubicBezTo>
                  <a:pt x="81" y="63"/>
                  <a:pt x="82" y="62"/>
                  <a:pt x="85" y="62"/>
                </a:cubicBezTo>
                <a:lnTo>
                  <a:pt x="85" y="81"/>
                </a:lnTo>
                <a:close/>
                <a:moveTo>
                  <a:pt x="98" y="111"/>
                </a:moveTo>
                <a:cubicBezTo>
                  <a:pt x="96" y="113"/>
                  <a:pt x="94" y="114"/>
                  <a:pt x="91" y="114"/>
                </a:cubicBezTo>
                <a:cubicBezTo>
                  <a:pt x="91" y="93"/>
                  <a:pt x="91" y="93"/>
                  <a:pt x="91" y="93"/>
                </a:cubicBezTo>
                <a:cubicBezTo>
                  <a:pt x="92" y="93"/>
                  <a:pt x="93" y="94"/>
                  <a:pt x="94" y="94"/>
                </a:cubicBezTo>
                <a:cubicBezTo>
                  <a:pt x="95" y="95"/>
                  <a:pt x="96" y="95"/>
                  <a:pt x="97" y="96"/>
                </a:cubicBezTo>
                <a:cubicBezTo>
                  <a:pt x="98" y="97"/>
                  <a:pt x="99" y="98"/>
                  <a:pt x="100" y="99"/>
                </a:cubicBezTo>
                <a:cubicBezTo>
                  <a:pt x="101" y="100"/>
                  <a:pt x="101" y="102"/>
                  <a:pt x="101" y="103"/>
                </a:cubicBezTo>
                <a:cubicBezTo>
                  <a:pt x="101" y="107"/>
                  <a:pt x="100" y="109"/>
                  <a:pt x="98" y="11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57">
            <a:extLst>
              <a:ext uri="{FF2B5EF4-FFF2-40B4-BE49-F238E27FC236}">
                <a16:creationId xmlns:a16="http://schemas.microsoft.com/office/drawing/2014/main" id="{D0C646A3-BB04-4687-A612-F1ECF97B54F8}"/>
              </a:ext>
            </a:extLst>
          </p:cNvPr>
          <p:cNvSpPr>
            <a:spLocks noEditPoints="1"/>
          </p:cNvSpPr>
          <p:nvPr/>
        </p:nvSpPr>
        <p:spPr bwMode="auto">
          <a:xfrm>
            <a:off x="7574121" y="4376001"/>
            <a:ext cx="369020" cy="268625"/>
          </a:xfrm>
          <a:custGeom>
            <a:avLst/>
            <a:gdLst>
              <a:gd name="T0" fmla="*/ 52 w 176"/>
              <a:gd name="T1" fmla="*/ 104 h 128"/>
              <a:gd name="T2" fmla="*/ 52 w 176"/>
              <a:gd name="T3" fmla="*/ 112 h 128"/>
              <a:gd name="T4" fmla="*/ 64 w 176"/>
              <a:gd name="T5" fmla="*/ 108 h 128"/>
              <a:gd name="T6" fmla="*/ 60 w 176"/>
              <a:gd name="T7" fmla="*/ 32 h 128"/>
              <a:gd name="T8" fmla="*/ 48 w 176"/>
              <a:gd name="T9" fmla="*/ 36 h 128"/>
              <a:gd name="T10" fmla="*/ 60 w 176"/>
              <a:gd name="T11" fmla="*/ 40 h 128"/>
              <a:gd name="T12" fmla="*/ 60 w 176"/>
              <a:gd name="T13" fmla="*/ 32 h 128"/>
              <a:gd name="T14" fmla="*/ 76 w 176"/>
              <a:gd name="T15" fmla="*/ 104 h 128"/>
              <a:gd name="T16" fmla="*/ 76 w 176"/>
              <a:gd name="T17" fmla="*/ 112 h 128"/>
              <a:gd name="T18" fmla="*/ 88 w 176"/>
              <a:gd name="T19" fmla="*/ 108 h 128"/>
              <a:gd name="T20" fmla="*/ 124 w 176"/>
              <a:gd name="T21" fmla="*/ 40 h 128"/>
              <a:gd name="T22" fmla="*/ 136 w 176"/>
              <a:gd name="T23" fmla="*/ 36 h 128"/>
              <a:gd name="T24" fmla="*/ 124 w 176"/>
              <a:gd name="T25" fmla="*/ 32 h 128"/>
              <a:gd name="T26" fmla="*/ 124 w 176"/>
              <a:gd name="T27" fmla="*/ 40 h 128"/>
              <a:gd name="T28" fmla="*/ 28 w 176"/>
              <a:gd name="T29" fmla="*/ 104 h 128"/>
              <a:gd name="T30" fmla="*/ 28 w 176"/>
              <a:gd name="T31" fmla="*/ 112 h 128"/>
              <a:gd name="T32" fmla="*/ 40 w 176"/>
              <a:gd name="T33" fmla="*/ 108 h 128"/>
              <a:gd name="T34" fmla="*/ 36 w 176"/>
              <a:gd name="T35" fmla="*/ 32 h 128"/>
              <a:gd name="T36" fmla="*/ 24 w 176"/>
              <a:gd name="T37" fmla="*/ 36 h 128"/>
              <a:gd name="T38" fmla="*/ 36 w 176"/>
              <a:gd name="T39" fmla="*/ 40 h 128"/>
              <a:gd name="T40" fmla="*/ 36 w 176"/>
              <a:gd name="T41" fmla="*/ 32 h 128"/>
              <a:gd name="T42" fmla="*/ 136 w 176"/>
              <a:gd name="T43" fmla="*/ 72 h 128"/>
              <a:gd name="T44" fmla="*/ 144 w 176"/>
              <a:gd name="T45" fmla="*/ 72 h 128"/>
              <a:gd name="T46" fmla="*/ 132 w 176"/>
              <a:gd name="T47" fmla="*/ 104 h 128"/>
              <a:gd name="T48" fmla="*/ 120 w 176"/>
              <a:gd name="T49" fmla="*/ 108 h 128"/>
              <a:gd name="T50" fmla="*/ 132 w 176"/>
              <a:gd name="T51" fmla="*/ 112 h 128"/>
              <a:gd name="T52" fmla="*/ 132 w 176"/>
              <a:gd name="T53" fmla="*/ 104 h 128"/>
              <a:gd name="T54" fmla="*/ 76 w 176"/>
              <a:gd name="T55" fmla="*/ 32 h 128"/>
              <a:gd name="T56" fmla="*/ 76 w 176"/>
              <a:gd name="T57" fmla="*/ 40 h 128"/>
              <a:gd name="T58" fmla="*/ 88 w 176"/>
              <a:gd name="T59" fmla="*/ 36 h 128"/>
              <a:gd name="T60" fmla="*/ 160 w 176"/>
              <a:gd name="T61" fmla="*/ 48 h 128"/>
              <a:gd name="T62" fmla="*/ 160 w 176"/>
              <a:gd name="T63" fmla="*/ 16 h 128"/>
              <a:gd name="T64" fmla="*/ 16 w 176"/>
              <a:gd name="T65" fmla="*/ 0 h 128"/>
              <a:gd name="T66" fmla="*/ 0 w 176"/>
              <a:gd name="T67" fmla="*/ 32 h 128"/>
              <a:gd name="T68" fmla="*/ 0 w 176"/>
              <a:gd name="T69" fmla="*/ 112 h 128"/>
              <a:gd name="T70" fmla="*/ 144 w 176"/>
              <a:gd name="T71" fmla="*/ 128 h 128"/>
              <a:gd name="T72" fmla="*/ 160 w 176"/>
              <a:gd name="T73" fmla="*/ 96 h 128"/>
              <a:gd name="T74" fmla="*/ 176 w 176"/>
              <a:gd name="T75" fmla="*/ 64 h 128"/>
              <a:gd name="T76" fmla="*/ 8 w 176"/>
              <a:gd name="T77" fmla="*/ 16 h 128"/>
              <a:gd name="T78" fmla="*/ 144 w 176"/>
              <a:gd name="T79" fmla="*/ 8 h 128"/>
              <a:gd name="T80" fmla="*/ 152 w 176"/>
              <a:gd name="T81" fmla="*/ 19 h 128"/>
              <a:gd name="T82" fmla="*/ 16 w 176"/>
              <a:gd name="T83" fmla="*/ 16 h 128"/>
              <a:gd name="T84" fmla="*/ 8 w 176"/>
              <a:gd name="T85" fmla="*/ 16 h 128"/>
              <a:gd name="T86" fmla="*/ 144 w 176"/>
              <a:gd name="T87" fmla="*/ 120 h 128"/>
              <a:gd name="T88" fmla="*/ 8 w 176"/>
              <a:gd name="T89" fmla="*/ 112 h 128"/>
              <a:gd name="T90" fmla="*/ 16 w 176"/>
              <a:gd name="T91" fmla="*/ 24 h 128"/>
              <a:gd name="T92" fmla="*/ 152 w 176"/>
              <a:gd name="T93" fmla="*/ 32 h 128"/>
              <a:gd name="T94" fmla="*/ 136 w 176"/>
              <a:gd name="T95" fmla="*/ 48 h 128"/>
              <a:gd name="T96" fmla="*/ 120 w 176"/>
              <a:gd name="T97" fmla="*/ 80 h 128"/>
              <a:gd name="T98" fmla="*/ 152 w 176"/>
              <a:gd name="T99" fmla="*/ 96 h 128"/>
              <a:gd name="T100" fmla="*/ 168 w 176"/>
              <a:gd name="T101" fmla="*/ 80 h 128"/>
              <a:gd name="T102" fmla="*/ 136 w 176"/>
              <a:gd name="T103" fmla="*/ 88 h 128"/>
              <a:gd name="T104" fmla="*/ 128 w 176"/>
              <a:gd name="T105" fmla="*/ 64 h 128"/>
              <a:gd name="T106" fmla="*/ 160 w 176"/>
              <a:gd name="T107" fmla="*/ 56 h 128"/>
              <a:gd name="T108" fmla="*/ 168 w 176"/>
              <a:gd name="T109" fmla="*/ 80 h 128"/>
              <a:gd name="T110" fmla="*/ 100 w 176"/>
              <a:gd name="T111" fmla="*/ 32 h 128"/>
              <a:gd name="T112" fmla="*/ 100 w 176"/>
              <a:gd name="T113" fmla="*/ 40 h 128"/>
              <a:gd name="T114" fmla="*/ 112 w 176"/>
              <a:gd name="T115" fmla="*/ 36 h 128"/>
              <a:gd name="T116" fmla="*/ 108 w 176"/>
              <a:gd name="T117" fmla="*/ 104 h 128"/>
              <a:gd name="T118" fmla="*/ 96 w 176"/>
              <a:gd name="T119" fmla="*/ 108 h 128"/>
              <a:gd name="T120" fmla="*/ 108 w 176"/>
              <a:gd name="T121" fmla="*/ 112 h 128"/>
              <a:gd name="T122" fmla="*/ 108 w 176"/>
              <a:gd name="T12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28">
                <a:moveTo>
                  <a:pt x="60" y="104"/>
                </a:move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6"/>
                  <a:pt x="48" y="108"/>
                </a:cubicBezTo>
                <a:cubicBezTo>
                  <a:pt x="48" y="111"/>
                  <a:pt x="50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1"/>
                  <a:pt x="64" y="108"/>
                </a:cubicBezTo>
                <a:cubicBezTo>
                  <a:pt x="64" y="106"/>
                  <a:pt x="63" y="104"/>
                  <a:pt x="60" y="104"/>
                </a:cubicBezTo>
                <a:moveTo>
                  <a:pt x="60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0" y="32"/>
                  <a:pt x="48" y="34"/>
                  <a:pt x="48" y="36"/>
                </a:cubicBezTo>
                <a:cubicBezTo>
                  <a:pt x="48" y="39"/>
                  <a:pt x="50" y="40"/>
                  <a:pt x="52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3" y="40"/>
                  <a:pt x="64" y="39"/>
                  <a:pt x="64" y="36"/>
                </a:cubicBezTo>
                <a:cubicBezTo>
                  <a:pt x="64" y="34"/>
                  <a:pt x="63" y="32"/>
                  <a:pt x="60" y="32"/>
                </a:cubicBezTo>
                <a:moveTo>
                  <a:pt x="84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4" y="104"/>
                  <a:pt x="72" y="106"/>
                  <a:pt x="72" y="108"/>
                </a:cubicBezTo>
                <a:cubicBezTo>
                  <a:pt x="72" y="111"/>
                  <a:pt x="74" y="112"/>
                  <a:pt x="76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7" y="112"/>
                  <a:pt x="88" y="111"/>
                  <a:pt x="88" y="108"/>
                </a:cubicBezTo>
                <a:cubicBezTo>
                  <a:pt x="88" y="106"/>
                  <a:pt x="87" y="104"/>
                  <a:pt x="84" y="104"/>
                </a:cubicBezTo>
                <a:moveTo>
                  <a:pt x="124" y="40"/>
                </a:moveTo>
                <a:cubicBezTo>
                  <a:pt x="132" y="40"/>
                  <a:pt x="132" y="40"/>
                  <a:pt x="132" y="40"/>
                </a:cubicBezTo>
                <a:cubicBezTo>
                  <a:pt x="135" y="40"/>
                  <a:pt x="136" y="39"/>
                  <a:pt x="136" y="36"/>
                </a:cubicBezTo>
                <a:cubicBezTo>
                  <a:pt x="136" y="34"/>
                  <a:pt x="135" y="32"/>
                  <a:pt x="132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2" y="32"/>
                  <a:pt x="120" y="34"/>
                  <a:pt x="120" y="36"/>
                </a:cubicBezTo>
                <a:cubicBezTo>
                  <a:pt x="120" y="39"/>
                  <a:pt x="122" y="40"/>
                  <a:pt x="124" y="40"/>
                </a:cubicBezTo>
                <a:moveTo>
                  <a:pt x="36" y="104"/>
                </a:move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1"/>
                  <a:pt x="26" y="112"/>
                  <a:pt x="2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9" y="112"/>
                  <a:pt x="40" y="111"/>
                  <a:pt x="40" y="108"/>
                </a:cubicBezTo>
                <a:cubicBezTo>
                  <a:pt x="40" y="106"/>
                  <a:pt x="39" y="104"/>
                  <a:pt x="36" y="104"/>
                </a:cubicBezTo>
                <a:moveTo>
                  <a:pt x="36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9"/>
                  <a:pt x="26" y="40"/>
                  <a:pt x="28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9"/>
                  <a:pt x="40" y="36"/>
                </a:cubicBezTo>
                <a:cubicBezTo>
                  <a:pt x="40" y="34"/>
                  <a:pt x="39" y="32"/>
                  <a:pt x="36" y="32"/>
                </a:cubicBezTo>
                <a:moveTo>
                  <a:pt x="140" y="68"/>
                </a:moveTo>
                <a:cubicBezTo>
                  <a:pt x="138" y="68"/>
                  <a:pt x="136" y="70"/>
                  <a:pt x="136" y="72"/>
                </a:cubicBezTo>
                <a:cubicBezTo>
                  <a:pt x="136" y="75"/>
                  <a:pt x="138" y="76"/>
                  <a:pt x="140" y="76"/>
                </a:cubicBezTo>
                <a:cubicBezTo>
                  <a:pt x="143" y="76"/>
                  <a:pt x="144" y="75"/>
                  <a:pt x="144" y="72"/>
                </a:cubicBezTo>
                <a:cubicBezTo>
                  <a:pt x="144" y="70"/>
                  <a:pt x="143" y="68"/>
                  <a:pt x="140" y="68"/>
                </a:cubicBezTo>
                <a:moveTo>
                  <a:pt x="132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11"/>
                  <a:pt x="122" y="112"/>
                  <a:pt x="124" y="112"/>
                </a:cubicBezTo>
                <a:cubicBezTo>
                  <a:pt x="132" y="112"/>
                  <a:pt x="132" y="112"/>
                  <a:pt x="132" y="112"/>
                </a:cubicBezTo>
                <a:cubicBezTo>
                  <a:pt x="135" y="112"/>
                  <a:pt x="136" y="111"/>
                  <a:pt x="136" y="108"/>
                </a:cubicBezTo>
                <a:cubicBezTo>
                  <a:pt x="136" y="106"/>
                  <a:pt x="135" y="104"/>
                  <a:pt x="132" y="104"/>
                </a:cubicBezTo>
                <a:moveTo>
                  <a:pt x="84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4" y="32"/>
                  <a:pt x="72" y="34"/>
                  <a:pt x="72" y="36"/>
                </a:cubicBezTo>
                <a:cubicBezTo>
                  <a:pt x="72" y="39"/>
                  <a:pt x="74" y="40"/>
                  <a:pt x="76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7" y="40"/>
                  <a:pt x="88" y="39"/>
                  <a:pt x="88" y="36"/>
                </a:cubicBezTo>
                <a:cubicBezTo>
                  <a:pt x="88" y="34"/>
                  <a:pt x="87" y="32"/>
                  <a:pt x="84" y="32"/>
                </a:cubicBezTo>
                <a:moveTo>
                  <a:pt x="160" y="48"/>
                </a:moveTo>
                <a:cubicBezTo>
                  <a:pt x="160" y="32"/>
                  <a:pt x="160" y="32"/>
                  <a:pt x="160" y="3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8"/>
                  <a:pt x="153" y="0"/>
                  <a:pt x="14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53" y="128"/>
                  <a:pt x="160" y="121"/>
                  <a:pt x="160" y="112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9" y="96"/>
                  <a:pt x="176" y="89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69" y="48"/>
                  <a:pt x="160" y="48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9" y="8"/>
                  <a:pt x="152" y="12"/>
                  <a:pt x="152" y="16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0" y="17"/>
                  <a:pt x="147" y="16"/>
                  <a:pt x="14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6"/>
                  <a:pt x="11" y="17"/>
                  <a:pt x="8" y="19"/>
                </a:cubicBezTo>
                <a:lnTo>
                  <a:pt x="8" y="16"/>
                </a:lnTo>
                <a:close/>
                <a:moveTo>
                  <a:pt x="152" y="112"/>
                </a:moveTo>
                <a:cubicBezTo>
                  <a:pt x="152" y="117"/>
                  <a:pt x="149" y="120"/>
                  <a:pt x="14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9" y="24"/>
                  <a:pt x="152" y="28"/>
                  <a:pt x="152" y="32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28" y="48"/>
                  <a:pt x="120" y="56"/>
                  <a:pt x="120" y="64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89"/>
                  <a:pt x="128" y="96"/>
                  <a:pt x="136" y="96"/>
                </a:cubicBezTo>
                <a:cubicBezTo>
                  <a:pt x="152" y="96"/>
                  <a:pt x="152" y="96"/>
                  <a:pt x="152" y="96"/>
                </a:cubicBezTo>
                <a:lnTo>
                  <a:pt x="152" y="112"/>
                </a:lnTo>
                <a:close/>
                <a:moveTo>
                  <a:pt x="168" y="80"/>
                </a:moveTo>
                <a:cubicBezTo>
                  <a:pt x="168" y="85"/>
                  <a:pt x="165" y="88"/>
                  <a:pt x="16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2" y="88"/>
                  <a:pt x="128" y="85"/>
                  <a:pt x="128" y="80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60"/>
                  <a:pt x="132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5" y="56"/>
                  <a:pt x="168" y="60"/>
                  <a:pt x="168" y="64"/>
                </a:cubicBezTo>
                <a:lnTo>
                  <a:pt x="168" y="80"/>
                </a:lnTo>
                <a:close/>
                <a:moveTo>
                  <a:pt x="108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9"/>
                  <a:pt x="98" y="40"/>
                  <a:pt x="100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1" y="40"/>
                  <a:pt x="112" y="39"/>
                  <a:pt x="112" y="36"/>
                </a:cubicBezTo>
                <a:cubicBezTo>
                  <a:pt x="112" y="34"/>
                  <a:pt x="111" y="32"/>
                  <a:pt x="108" y="32"/>
                </a:cubicBezTo>
                <a:moveTo>
                  <a:pt x="108" y="104"/>
                </a:moveTo>
                <a:cubicBezTo>
                  <a:pt x="100" y="104"/>
                  <a:pt x="100" y="104"/>
                  <a:pt x="100" y="104"/>
                </a:cubicBezTo>
                <a:cubicBezTo>
                  <a:pt x="98" y="104"/>
                  <a:pt x="96" y="106"/>
                  <a:pt x="96" y="108"/>
                </a:cubicBezTo>
                <a:cubicBezTo>
                  <a:pt x="96" y="111"/>
                  <a:pt x="98" y="112"/>
                  <a:pt x="10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1" y="112"/>
                  <a:pt x="112" y="111"/>
                  <a:pt x="112" y="108"/>
                </a:cubicBezTo>
                <a:cubicBezTo>
                  <a:pt x="112" y="106"/>
                  <a:pt x="111" y="104"/>
                  <a:pt x="108" y="10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65">
            <a:extLst>
              <a:ext uri="{FF2B5EF4-FFF2-40B4-BE49-F238E27FC236}">
                <a16:creationId xmlns:a16="http://schemas.microsoft.com/office/drawing/2014/main" id="{AD3BF38B-EA98-4CD5-A755-140306B28456}"/>
              </a:ext>
            </a:extLst>
          </p:cNvPr>
          <p:cNvSpPr>
            <a:spLocks noEditPoints="1"/>
          </p:cNvSpPr>
          <p:nvPr/>
        </p:nvSpPr>
        <p:spPr bwMode="auto">
          <a:xfrm>
            <a:off x="1978746" y="1585345"/>
            <a:ext cx="266700" cy="366713"/>
          </a:xfrm>
          <a:custGeom>
            <a:avLst/>
            <a:gdLst>
              <a:gd name="T0" fmla="*/ 64 w 128"/>
              <a:gd name="T1" fmla="*/ 32 h 176"/>
              <a:gd name="T2" fmla="*/ 32 w 128"/>
              <a:gd name="T3" fmla="*/ 64 h 176"/>
              <a:gd name="T4" fmla="*/ 64 w 128"/>
              <a:gd name="T5" fmla="*/ 96 h 176"/>
              <a:gd name="T6" fmla="*/ 96 w 128"/>
              <a:gd name="T7" fmla="*/ 64 h 176"/>
              <a:gd name="T8" fmla="*/ 64 w 128"/>
              <a:gd name="T9" fmla="*/ 32 h 176"/>
              <a:gd name="T10" fmla="*/ 64 w 128"/>
              <a:gd name="T11" fmla="*/ 88 h 176"/>
              <a:gd name="T12" fmla="*/ 40 w 128"/>
              <a:gd name="T13" fmla="*/ 64 h 176"/>
              <a:gd name="T14" fmla="*/ 64 w 128"/>
              <a:gd name="T15" fmla="*/ 40 h 176"/>
              <a:gd name="T16" fmla="*/ 88 w 128"/>
              <a:gd name="T17" fmla="*/ 64 h 176"/>
              <a:gd name="T18" fmla="*/ 64 w 128"/>
              <a:gd name="T19" fmla="*/ 88 h 176"/>
              <a:gd name="T20" fmla="*/ 64 w 128"/>
              <a:gd name="T21" fmla="*/ 0 h 176"/>
              <a:gd name="T22" fmla="*/ 0 w 128"/>
              <a:gd name="T23" fmla="*/ 64 h 176"/>
              <a:gd name="T24" fmla="*/ 64 w 128"/>
              <a:gd name="T25" fmla="*/ 176 h 176"/>
              <a:gd name="T26" fmla="*/ 128 w 128"/>
              <a:gd name="T27" fmla="*/ 64 h 176"/>
              <a:gd name="T28" fmla="*/ 64 w 128"/>
              <a:gd name="T29" fmla="*/ 0 h 176"/>
              <a:gd name="T30" fmla="*/ 64 w 128"/>
              <a:gd name="T31" fmla="*/ 164 h 176"/>
              <a:gd name="T32" fmla="*/ 8 w 128"/>
              <a:gd name="T33" fmla="*/ 64 h 176"/>
              <a:gd name="T34" fmla="*/ 64 w 128"/>
              <a:gd name="T35" fmla="*/ 8 h 176"/>
              <a:gd name="T36" fmla="*/ 120 w 128"/>
              <a:gd name="T37" fmla="*/ 64 h 176"/>
              <a:gd name="T38" fmla="*/ 64 w 128"/>
              <a:gd name="T39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32"/>
                </a:moveTo>
                <a:cubicBezTo>
                  <a:pt x="47" y="32"/>
                  <a:pt x="32" y="46"/>
                  <a:pt x="32" y="64"/>
                </a:cubicBezTo>
                <a:cubicBezTo>
                  <a:pt x="32" y="82"/>
                  <a:pt x="47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8" y="40"/>
                  <a:pt x="88" y="51"/>
                  <a:pt x="88" y="64"/>
                </a:cubicBezTo>
                <a:cubicBezTo>
                  <a:pt x="88" y="77"/>
                  <a:pt x="78" y="88"/>
                  <a:pt x="64" y="88"/>
                </a:cubicBezTo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100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66">
            <a:extLst>
              <a:ext uri="{FF2B5EF4-FFF2-40B4-BE49-F238E27FC236}">
                <a16:creationId xmlns:a16="http://schemas.microsoft.com/office/drawing/2014/main" id="{B273C73D-B167-4657-97AE-864822ADBAD8}"/>
              </a:ext>
            </a:extLst>
          </p:cNvPr>
          <p:cNvSpPr>
            <a:spLocks noEditPoints="1"/>
          </p:cNvSpPr>
          <p:nvPr/>
        </p:nvSpPr>
        <p:spPr bwMode="auto">
          <a:xfrm>
            <a:off x="2590445" y="1585345"/>
            <a:ext cx="366713" cy="366713"/>
          </a:xfrm>
          <a:custGeom>
            <a:avLst/>
            <a:gdLst>
              <a:gd name="T0" fmla="*/ 24 w 177"/>
              <a:gd name="T1" fmla="*/ 52 h 176"/>
              <a:gd name="T2" fmla="*/ 80 w 177"/>
              <a:gd name="T3" fmla="*/ 52 h 176"/>
              <a:gd name="T4" fmla="*/ 52 w 177"/>
              <a:gd name="T5" fmla="*/ 72 h 176"/>
              <a:gd name="T6" fmla="*/ 52 w 177"/>
              <a:gd name="T7" fmla="*/ 32 h 176"/>
              <a:gd name="T8" fmla="*/ 52 w 177"/>
              <a:gd name="T9" fmla="*/ 72 h 176"/>
              <a:gd name="T10" fmla="*/ 0 w 177"/>
              <a:gd name="T11" fmla="*/ 52 h 176"/>
              <a:gd name="T12" fmla="*/ 104 w 177"/>
              <a:gd name="T13" fmla="*/ 52 h 176"/>
              <a:gd name="T14" fmla="*/ 52 w 177"/>
              <a:gd name="T15" fmla="*/ 125 h 176"/>
              <a:gd name="T16" fmla="*/ 8 w 177"/>
              <a:gd name="T17" fmla="*/ 52 h 176"/>
              <a:gd name="T18" fmla="*/ 96 w 177"/>
              <a:gd name="T19" fmla="*/ 52 h 176"/>
              <a:gd name="T20" fmla="*/ 96 w 177"/>
              <a:gd name="T21" fmla="*/ 168 h 176"/>
              <a:gd name="T22" fmla="*/ 84 w 177"/>
              <a:gd name="T23" fmla="*/ 171 h 176"/>
              <a:gd name="T24" fmla="*/ 96 w 177"/>
              <a:gd name="T25" fmla="*/ 176 h 176"/>
              <a:gd name="T26" fmla="*/ 100 w 177"/>
              <a:gd name="T27" fmla="*/ 172 h 176"/>
              <a:gd name="T28" fmla="*/ 56 w 177"/>
              <a:gd name="T29" fmla="*/ 148 h 176"/>
              <a:gd name="T30" fmla="*/ 48 w 177"/>
              <a:gd name="T31" fmla="*/ 148 h 176"/>
              <a:gd name="T32" fmla="*/ 53 w 177"/>
              <a:gd name="T33" fmla="*/ 156 h 176"/>
              <a:gd name="T34" fmla="*/ 57 w 177"/>
              <a:gd name="T35" fmla="*/ 151 h 176"/>
              <a:gd name="T36" fmla="*/ 73 w 177"/>
              <a:gd name="T37" fmla="*/ 164 h 176"/>
              <a:gd name="T38" fmla="*/ 61 w 177"/>
              <a:gd name="T39" fmla="*/ 162 h 176"/>
              <a:gd name="T40" fmla="*/ 70 w 177"/>
              <a:gd name="T41" fmla="*/ 171 h 176"/>
              <a:gd name="T42" fmla="*/ 75 w 177"/>
              <a:gd name="T43" fmla="*/ 169 h 176"/>
              <a:gd name="T44" fmla="*/ 129 w 177"/>
              <a:gd name="T45" fmla="*/ 88 h 176"/>
              <a:gd name="T46" fmla="*/ 135 w 177"/>
              <a:gd name="T47" fmla="*/ 86 h 176"/>
              <a:gd name="T48" fmla="*/ 138 w 177"/>
              <a:gd name="T49" fmla="*/ 75 h 176"/>
              <a:gd name="T50" fmla="*/ 128 w 177"/>
              <a:gd name="T51" fmla="*/ 82 h 176"/>
              <a:gd name="T52" fmla="*/ 152 w 177"/>
              <a:gd name="T53" fmla="*/ 58 h 176"/>
              <a:gd name="T54" fmla="*/ 145 w 177"/>
              <a:gd name="T55" fmla="*/ 69 h 176"/>
              <a:gd name="T56" fmla="*/ 150 w 177"/>
              <a:gd name="T57" fmla="*/ 69 h 176"/>
              <a:gd name="T58" fmla="*/ 158 w 177"/>
              <a:gd name="T59" fmla="*/ 59 h 176"/>
              <a:gd name="T60" fmla="*/ 153 w 177"/>
              <a:gd name="T61" fmla="*/ 137 h 176"/>
              <a:gd name="T62" fmla="*/ 150 w 177"/>
              <a:gd name="T63" fmla="*/ 146 h 176"/>
              <a:gd name="T64" fmla="*/ 153 w 177"/>
              <a:gd name="T65" fmla="*/ 154 h 176"/>
              <a:gd name="T66" fmla="*/ 158 w 177"/>
              <a:gd name="T67" fmla="*/ 150 h 176"/>
              <a:gd name="T68" fmla="*/ 157 w 177"/>
              <a:gd name="T69" fmla="*/ 141 h 176"/>
              <a:gd name="T70" fmla="*/ 176 w 177"/>
              <a:gd name="T71" fmla="*/ 48 h 176"/>
              <a:gd name="T72" fmla="*/ 167 w 177"/>
              <a:gd name="T73" fmla="*/ 48 h 176"/>
              <a:gd name="T74" fmla="*/ 169 w 177"/>
              <a:gd name="T75" fmla="*/ 56 h 176"/>
              <a:gd name="T76" fmla="*/ 174 w 177"/>
              <a:gd name="T77" fmla="*/ 54 h 176"/>
              <a:gd name="T78" fmla="*/ 142 w 177"/>
              <a:gd name="T79" fmla="*/ 160 h 176"/>
              <a:gd name="T80" fmla="*/ 133 w 177"/>
              <a:gd name="T81" fmla="*/ 168 h 176"/>
              <a:gd name="T82" fmla="*/ 139 w 177"/>
              <a:gd name="T83" fmla="*/ 170 h 176"/>
              <a:gd name="T84" fmla="*/ 148 w 177"/>
              <a:gd name="T85" fmla="*/ 161 h 176"/>
              <a:gd name="T86" fmla="*/ 133 w 177"/>
              <a:gd name="T87" fmla="*/ 106 h 176"/>
              <a:gd name="T88" fmla="*/ 127 w 177"/>
              <a:gd name="T89" fmla="*/ 96 h 176"/>
              <a:gd name="T90" fmla="*/ 126 w 177"/>
              <a:gd name="T91" fmla="*/ 110 h 176"/>
              <a:gd name="T92" fmla="*/ 131 w 177"/>
              <a:gd name="T93" fmla="*/ 112 h 176"/>
              <a:gd name="T94" fmla="*/ 149 w 177"/>
              <a:gd name="T95" fmla="*/ 124 h 176"/>
              <a:gd name="T96" fmla="*/ 138 w 177"/>
              <a:gd name="T97" fmla="*/ 117 h 176"/>
              <a:gd name="T98" fmla="*/ 143 w 177"/>
              <a:gd name="T99" fmla="*/ 129 h 176"/>
              <a:gd name="T100" fmla="*/ 149 w 177"/>
              <a:gd name="T101" fmla="*/ 130 h 176"/>
              <a:gd name="T102" fmla="*/ 120 w 177"/>
              <a:gd name="T103" fmla="*/ 167 h 176"/>
              <a:gd name="T104" fmla="*/ 109 w 177"/>
              <a:gd name="T105" fmla="*/ 172 h 176"/>
              <a:gd name="T106" fmla="*/ 113 w 177"/>
              <a:gd name="T107" fmla="*/ 176 h 176"/>
              <a:gd name="T108" fmla="*/ 125 w 177"/>
              <a:gd name="T109" fmla="*/ 17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7"/>
                  <a:pt x="37" y="80"/>
                  <a:pt x="52" y="80"/>
                </a:cubicBezTo>
                <a:cubicBezTo>
                  <a:pt x="68" y="80"/>
                  <a:pt x="80" y="67"/>
                  <a:pt x="80" y="52"/>
                </a:cubicBezTo>
                <a:cubicBezTo>
                  <a:pt x="80" y="37"/>
                  <a:pt x="68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52" y="0"/>
                </a:moveTo>
                <a:cubicBezTo>
                  <a:pt x="24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8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7" y="8"/>
                  <a:pt x="96" y="28"/>
                  <a:pt x="96" y="52"/>
                </a:cubicBezTo>
                <a:cubicBezTo>
                  <a:pt x="96" y="83"/>
                  <a:pt x="65" y="114"/>
                  <a:pt x="52" y="125"/>
                </a:cubicBezTo>
                <a:moveTo>
                  <a:pt x="96" y="168"/>
                </a:moveTo>
                <a:cubicBezTo>
                  <a:pt x="94" y="168"/>
                  <a:pt x="91" y="167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4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0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8" y="153"/>
                  <a:pt x="57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2" y="160"/>
                  <a:pt x="61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1" y="171"/>
                  <a:pt x="71" y="171"/>
                  <a:pt x="72" y="171"/>
                </a:cubicBezTo>
                <a:cubicBezTo>
                  <a:pt x="73" y="171"/>
                  <a:pt x="75" y="170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9" y="88"/>
                </a:moveTo>
                <a:cubicBezTo>
                  <a:pt x="130" y="88"/>
                  <a:pt x="130" y="88"/>
                  <a:pt x="131" y="88"/>
                </a:cubicBezTo>
                <a:cubicBezTo>
                  <a:pt x="132" y="88"/>
                  <a:pt x="134" y="88"/>
                  <a:pt x="135" y="86"/>
                </a:cubicBezTo>
                <a:cubicBezTo>
                  <a:pt x="136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7" y="73"/>
                  <a:pt x="134" y="73"/>
                  <a:pt x="133" y="75"/>
                </a:cubicBezTo>
                <a:cubicBezTo>
                  <a:pt x="131" y="78"/>
                  <a:pt x="129" y="80"/>
                  <a:pt x="128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152" y="58"/>
                </a:moveTo>
                <a:cubicBezTo>
                  <a:pt x="150" y="59"/>
                  <a:pt x="148" y="61"/>
                  <a:pt x="145" y="63"/>
                </a:cubicBezTo>
                <a:cubicBezTo>
                  <a:pt x="144" y="64"/>
                  <a:pt x="143" y="67"/>
                  <a:pt x="145" y="69"/>
                </a:cubicBezTo>
                <a:cubicBezTo>
                  <a:pt x="146" y="70"/>
                  <a:pt x="147" y="70"/>
                  <a:pt x="148" y="70"/>
                </a:cubicBezTo>
                <a:cubicBezTo>
                  <a:pt x="149" y="70"/>
                  <a:pt x="150" y="70"/>
                  <a:pt x="150" y="69"/>
                </a:cubicBezTo>
                <a:cubicBezTo>
                  <a:pt x="153" y="67"/>
                  <a:pt x="155" y="66"/>
                  <a:pt x="157" y="64"/>
                </a:cubicBezTo>
                <a:cubicBezTo>
                  <a:pt x="159" y="63"/>
                  <a:pt x="159" y="61"/>
                  <a:pt x="158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3" y="137"/>
                </a:moveTo>
                <a:cubicBezTo>
                  <a:pt x="151" y="138"/>
                  <a:pt x="149" y="140"/>
                  <a:pt x="150" y="142"/>
                </a:cubicBezTo>
                <a:cubicBezTo>
                  <a:pt x="150" y="143"/>
                  <a:pt x="150" y="145"/>
                  <a:pt x="150" y="146"/>
                </a:cubicBezTo>
                <a:cubicBezTo>
                  <a:pt x="150" y="147"/>
                  <a:pt x="150" y="148"/>
                  <a:pt x="150" y="149"/>
                </a:cubicBezTo>
                <a:cubicBezTo>
                  <a:pt x="149" y="151"/>
                  <a:pt x="151" y="153"/>
                  <a:pt x="153" y="154"/>
                </a:cubicBezTo>
                <a:cubicBezTo>
                  <a:pt x="153" y="154"/>
                  <a:pt x="153" y="154"/>
                  <a:pt x="154" y="154"/>
                </a:cubicBezTo>
                <a:cubicBezTo>
                  <a:pt x="156" y="154"/>
                  <a:pt x="157" y="152"/>
                  <a:pt x="158" y="150"/>
                </a:cubicBezTo>
                <a:cubicBezTo>
                  <a:pt x="158" y="149"/>
                  <a:pt x="158" y="147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3" y="137"/>
                </a:cubicBezTo>
                <a:moveTo>
                  <a:pt x="176" y="48"/>
                </a:moveTo>
                <a:cubicBezTo>
                  <a:pt x="175" y="46"/>
                  <a:pt x="172" y="45"/>
                  <a:pt x="170" y="46"/>
                </a:cubicBezTo>
                <a:cubicBezTo>
                  <a:pt x="170" y="46"/>
                  <a:pt x="169" y="47"/>
                  <a:pt x="167" y="48"/>
                </a:cubicBezTo>
                <a:cubicBezTo>
                  <a:pt x="165" y="50"/>
                  <a:pt x="164" y="52"/>
                  <a:pt x="165" y="54"/>
                </a:cubicBezTo>
                <a:cubicBezTo>
                  <a:pt x="166" y="55"/>
                  <a:pt x="167" y="56"/>
                  <a:pt x="169" y="56"/>
                </a:cubicBezTo>
                <a:cubicBezTo>
                  <a:pt x="169" y="56"/>
                  <a:pt x="170" y="56"/>
                  <a:pt x="171" y="55"/>
                </a:cubicBezTo>
                <a:cubicBezTo>
                  <a:pt x="173" y="54"/>
                  <a:pt x="174" y="54"/>
                  <a:pt x="174" y="54"/>
                </a:cubicBezTo>
                <a:cubicBezTo>
                  <a:pt x="176" y="53"/>
                  <a:pt x="177" y="50"/>
                  <a:pt x="176" y="48"/>
                </a:cubicBezTo>
                <a:moveTo>
                  <a:pt x="142" y="160"/>
                </a:moveTo>
                <a:cubicBezTo>
                  <a:pt x="140" y="161"/>
                  <a:pt x="138" y="162"/>
                  <a:pt x="136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8" y="171"/>
                  <a:pt x="138" y="171"/>
                  <a:pt x="139" y="170"/>
                </a:cubicBezTo>
                <a:cubicBezTo>
                  <a:pt x="142" y="169"/>
                  <a:pt x="144" y="168"/>
                  <a:pt x="147" y="166"/>
                </a:cubicBezTo>
                <a:cubicBezTo>
                  <a:pt x="148" y="165"/>
                  <a:pt x="149" y="162"/>
                  <a:pt x="148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1" y="98"/>
                  <a:pt x="129" y="96"/>
                  <a:pt x="127" y="96"/>
                </a:cubicBezTo>
                <a:cubicBezTo>
                  <a:pt x="124" y="97"/>
                  <a:pt x="123" y="98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7" y="111"/>
                  <a:pt x="128" y="112"/>
                  <a:pt x="130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9" y="124"/>
                </a:moveTo>
                <a:cubicBezTo>
                  <a:pt x="148" y="122"/>
                  <a:pt x="146" y="120"/>
                  <a:pt x="144" y="118"/>
                </a:cubicBezTo>
                <a:cubicBezTo>
                  <a:pt x="142" y="116"/>
                  <a:pt x="139" y="116"/>
                  <a:pt x="138" y="117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40" y="125"/>
                  <a:pt x="142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9" y="130"/>
                </a:cubicBezTo>
                <a:cubicBezTo>
                  <a:pt x="150" y="128"/>
                  <a:pt x="151" y="126"/>
                  <a:pt x="149" y="12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9" y="170"/>
                  <a:pt x="109" y="172"/>
                </a:cubicBezTo>
                <a:cubicBezTo>
                  <a:pt x="109" y="174"/>
                  <a:pt x="111" y="176"/>
                  <a:pt x="113" y="176"/>
                </a:cubicBezTo>
                <a:cubicBezTo>
                  <a:pt x="113" y="176"/>
                  <a:pt x="113" y="176"/>
                  <a:pt x="113" y="176"/>
                </a:cubicBezTo>
                <a:cubicBezTo>
                  <a:pt x="116" y="176"/>
                  <a:pt x="119" y="175"/>
                  <a:pt x="122" y="175"/>
                </a:cubicBezTo>
                <a:cubicBezTo>
                  <a:pt x="124" y="175"/>
                  <a:pt x="125" y="173"/>
                  <a:pt x="125" y="170"/>
                </a:cubicBezTo>
                <a:cubicBezTo>
                  <a:pt x="125" y="168"/>
                  <a:pt x="123" y="167"/>
                  <a:pt x="120" y="16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67">
            <a:extLst>
              <a:ext uri="{FF2B5EF4-FFF2-40B4-BE49-F238E27FC236}">
                <a16:creationId xmlns:a16="http://schemas.microsoft.com/office/drawing/2014/main" id="{B24E42EF-E4A0-41A6-9BC5-A084087C1110}"/>
              </a:ext>
            </a:extLst>
          </p:cNvPr>
          <p:cNvSpPr>
            <a:spLocks noEditPoints="1"/>
          </p:cNvSpPr>
          <p:nvPr/>
        </p:nvSpPr>
        <p:spPr bwMode="auto">
          <a:xfrm>
            <a:off x="3302157" y="1585345"/>
            <a:ext cx="165100" cy="366713"/>
          </a:xfrm>
          <a:custGeom>
            <a:avLst/>
            <a:gdLst>
              <a:gd name="T0" fmla="*/ 40 w 80"/>
              <a:gd name="T1" fmla="*/ 0 h 176"/>
              <a:gd name="T2" fmla="*/ 0 w 80"/>
              <a:gd name="T3" fmla="*/ 40 h 176"/>
              <a:gd name="T4" fmla="*/ 22 w 80"/>
              <a:gd name="T5" fmla="*/ 76 h 176"/>
              <a:gd name="T6" fmla="*/ 40 w 80"/>
              <a:gd name="T7" fmla="*/ 176 h 176"/>
              <a:gd name="T8" fmla="*/ 58 w 80"/>
              <a:gd name="T9" fmla="*/ 76 h 176"/>
              <a:gd name="T10" fmla="*/ 80 w 80"/>
              <a:gd name="T11" fmla="*/ 40 h 176"/>
              <a:gd name="T12" fmla="*/ 40 w 80"/>
              <a:gd name="T13" fmla="*/ 0 h 176"/>
              <a:gd name="T14" fmla="*/ 40 w 80"/>
              <a:gd name="T15" fmla="*/ 140 h 176"/>
              <a:gd name="T16" fmla="*/ 30 w 80"/>
              <a:gd name="T17" fmla="*/ 79 h 176"/>
              <a:gd name="T18" fmla="*/ 40 w 80"/>
              <a:gd name="T19" fmla="*/ 80 h 176"/>
              <a:gd name="T20" fmla="*/ 50 w 80"/>
              <a:gd name="T21" fmla="*/ 79 h 176"/>
              <a:gd name="T22" fmla="*/ 40 w 80"/>
              <a:gd name="T23" fmla="*/ 140 h 176"/>
              <a:gd name="T24" fmla="*/ 40 w 80"/>
              <a:gd name="T25" fmla="*/ 72 h 176"/>
              <a:gd name="T26" fmla="*/ 8 w 80"/>
              <a:gd name="T27" fmla="*/ 40 h 176"/>
              <a:gd name="T28" fmla="*/ 40 w 80"/>
              <a:gd name="T29" fmla="*/ 8 h 176"/>
              <a:gd name="T30" fmla="*/ 72 w 80"/>
              <a:gd name="T31" fmla="*/ 40 h 176"/>
              <a:gd name="T32" fmla="*/ 40 w 80"/>
              <a:gd name="T33" fmla="*/ 72 h 176"/>
              <a:gd name="T34" fmla="*/ 40 w 80"/>
              <a:gd name="T35" fmla="*/ 16 h 176"/>
              <a:gd name="T36" fmla="*/ 16 w 80"/>
              <a:gd name="T37" fmla="*/ 40 h 176"/>
              <a:gd name="T38" fmla="*/ 20 w 80"/>
              <a:gd name="T39" fmla="*/ 44 h 176"/>
              <a:gd name="T40" fmla="*/ 24 w 80"/>
              <a:gd name="T41" fmla="*/ 40 h 176"/>
              <a:gd name="T42" fmla="*/ 40 w 80"/>
              <a:gd name="T43" fmla="*/ 24 h 176"/>
              <a:gd name="T44" fmla="*/ 44 w 80"/>
              <a:gd name="T45" fmla="*/ 20 h 176"/>
              <a:gd name="T46" fmla="*/ 40 w 80"/>
              <a:gd name="T4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176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6"/>
                  <a:pt x="9" y="69"/>
                  <a:pt x="22" y="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58" y="76"/>
                  <a:pt x="58" y="76"/>
                  <a:pt x="58" y="76"/>
                </a:cubicBezTo>
                <a:cubicBezTo>
                  <a:pt x="71" y="69"/>
                  <a:pt x="80" y="56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40" y="140"/>
                </a:moveTo>
                <a:cubicBezTo>
                  <a:pt x="30" y="79"/>
                  <a:pt x="30" y="79"/>
                  <a:pt x="30" y="79"/>
                </a:cubicBezTo>
                <a:cubicBezTo>
                  <a:pt x="34" y="79"/>
                  <a:pt x="37" y="80"/>
                  <a:pt x="40" y="80"/>
                </a:cubicBezTo>
                <a:cubicBezTo>
                  <a:pt x="44" y="80"/>
                  <a:pt x="47" y="79"/>
                  <a:pt x="50" y="79"/>
                </a:cubicBezTo>
                <a:lnTo>
                  <a:pt x="40" y="140"/>
                </a:lnTo>
                <a:close/>
                <a:moveTo>
                  <a:pt x="40" y="72"/>
                </a:moveTo>
                <a:cubicBezTo>
                  <a:pt x="23" y="72"/>
                  <a:pt x="8" y="58"/>
                  <a:pt x="8" y="40"/>
                </a:cubicBezTo>
                <a:cubicBezTo>
                  <a:pt x="8" y="22"/>
                  <a:pt x="23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moveTo>
                  <a:pt x="40" y="16"/>
                </a:moveTo>
                <a:cubicBezTo>
                  <a:pt x="40" y="16"/>
                  <a:pt x="16" y="16"/>
                  <a:pt x="16" y="40"/>
                </a:cubicBezTo>
                <a:cubicBezTo>
                  <a:pt x="16" y="42"/>
                  <a:pt x="18" y="44"/>
                  <a:pt x="20" y="44"/>
                </a:cubicBezTo>
                <a:cubicBezTo>
                  <a:pt x="23" y="44"/>
                  <a:pt x="24" y="42"/>
                  <a:pt x="24" y="40"/>
                </a:cubicBezTo>
                <a:cubicBezTo>
                  <a:pt x="24" y="24"/>
                  <a:pt x="40" y="24"/>
                  <a:pt x="40" y="24"/>
                </a:cubicBezTo>
                <a:cubicBezTo>
                  <a:pt x="43" y="24"/>
                  <a:pt x="44" y="22"/>
                  <a:pt x="44" y="20"/>
                </a:cubicBezTo>
                <a:cubicBezTo>
                  <a:pt x="44" y="18"/>
                  <a:pt x="43" y="16"/>
                  <a:pt x="40" y="1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68">
            <a:extLst>
              <a:ext uri="{FF2B5EF4-FFF2-40B4-BE49-F238E27FC236}">
                <a16:creationId xmlns:a16="http://schemas.microsoft.com/office/drawing/2014/main" id="{16552D69-9999-4050-8A00-6227D1285292}"/>
              </a:ext>
            </a:extLst>
          </p:cNvPr>
          <p:cNvSpPr>
            <a:spLocks noEditPoints="1"/>
          </p:cNvSpPr>
          <p:nvPr/>
        </p:nvSpPr>
        <p:spPr bwMode="auto">
          <a:xfrm>
            <a:off x="3812256" y="1585345"/>
            <a:ext cx="365125" cy="366713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3 w 176"/>
              <a:gd name="T5" fmla="*/ 82 h 176"/>
              <a:gd name="T6" fmla="*/ 83 w 176"/>
              <a:gd name="T7" fmla="*/ 94 h 176"/>
              <a:gd name="T8" fmla="*/ 94 w 176"/>
              <a:gd name="T9" fmla="*/ 94 h 176"/>
              <a:gd name="T10" fmla="*/ 88 w 176"/>
              <a:gd name="T11" fmla="*/ 0 h 176"/>
              <a:gd name="T12" fmla="*/ 0 w 176"/>
              <a:gd name="T13" fmla="*/ 88 h 176"/>
              <a:gd name="T14" fmla="*/ 88 w 176"/>
              <a:gd name="T15" fmla="*/ 176 h 176"/>
              <a:gd name="T16" fmla="*/ 176 w 176"/>
              <a:gd name="T17" fmla="*/ 88 h 176"/>
              <a:gd name="T18" fmla="*/ 88 w 176"/>
              <a:gd name="T19" fmla="*/ 0 h 176"/>
              <a:gd name="T20" fmla="*/ 92 w 176"/>
              <a:gd name="T21" fmla="*/ 168 h 176"/>
              <a:gd name="T22" fmla="*/ 92 w 176"/>
              <a:gd name="T23" fmla="*/ 156 h 176"/>
              <a:gd name="T24" fmla="*/ 88 w 176"/>
              <a:gd name="T25" fmla="*/ 152 h 176"/>
              <a:gd name="T26" fmla="*/ 84 w 176"/>
              <a:gd name="T27" fmla="*/ 156 h 176"/>
              <a:gd name="T28" fmla="*/ 84 w 176"/>
              <a:gd name="T29" fmla="*/ 168 h 176"/>
              <a:gd name="T30" fmla="*/ 8 w 176"/>
              <a:gd name="T31" fmla="*/ 92 h 176"/>
              <a:gd name="T32" fmla="*/ 20 w 176"/>
              <a:gd name="T33" fmla="*/ 92 h 176"/>
              <a:gd name="T34" fmla="*/ 24 w 176"/>
              <a:gd name="T35" fmla="*/ 88 h 176"/>
              <a:gd name="T36" fmla="*/ 20 w 176"/>
              <a:gd name="T37" fmla="*/ 84 h 176"/>
              <a:gd name="T38" fmla="*/ 8 w 176"/>
              <a:gd name="T39" fmla="*/ 84 h 176"/>
              <a:gd name="T40" fmla="*/ 84 w 176"/>
              <a:gd name="T41" fmla="*/ 8 h 176"/>
              <a:gd name="T42" fmla="*/ 84 w 176"/>
              <a:gd name="T43" fmla="*/ 20 h 176"/>
              <a:gd name="T44" fmla="*/ 88 w 176"/>
              <a:gd name="T45" fmla="*/ 24 h 176"/>
              <a:gd name="T46" fmla="*/ 92 w 176"/>
              <a:gd name="T47" fmla="*/ 20 h 176"/>
              <a:gd name="T48" fmla="*/ 92 w 176"/>
              <a:gd name="T49" fmla="*/ 8 h 176"/>
              <a:gd name="T50" fmla="*/ 168 w 176"/>
              <a:gd name="T51" fmla="*/ 84 h 176"/>
              <a:gd name="T52" fmla="*/ 156 w 176"/>
              <a:gd name="T53" fmla="*/ 84 h 176"/>
              <a:gd name="T54" fmla="*/ 152 w 176"/>
              <a:gd name="T55" fmla="*/ 88 h 176"/>
              <a:gd name="T56" fmla="*/ 156 w 176"/>
              <a:gd name="T57" fmla="*/ 92 h 176"/>
              <a:gd name="T58" fmla="*/ 168 w 176"/>
              <a:gd name="T59" fmla="*/ 92 h 176"/>
              <a:gd name="T60" fmla="*/ 92 w 176"/>
              <a:gd name="T61" fmla="*/ 168 h 176"/>
              <a:gd name="T62" fmla="*/ 37 w 176"/>
              <a:gd name="T63" fmla="*/ 139 h 176"/>
              <a:gd name="T64" fmla="*/ 105 w 176"/>
              <a:gd name="T65" fmla="*/ 105 h 176"/>
              <a:gd name="T66" fmla="*/ 139 w 176"/>
              <a:gd name="T67" fmla="*/ 37 h 176"/>
              <a:gd name="T68" fmla="*/ 71 w 176"/>
              <a:gd name="T69" fmla="*/ 71 h 176"/>
              <a:gd name="T70" fmla="*/ 37 w 176"/>
              <a:gd name="T71" fmla="*/ 139 h 176"/>
              <a:gd name="T72" fmla="*/ 122 w 176"/>
              <a:gd name="T73" fmla="*/ 54 h 176"/>
              <a:gd name="T74" fmla="*/ 100 w 176"/>
              <a:gd name="T75" fmla="*/ 99 h 176"/>
              <a:gd name="T76" fmla="*/ 54 w 176"/>
              <a:gd name="T77" fmla="*/ 122 h 176"/>
              <a:gd name="T78" fmla="*/ 77 w 176"/>
              <a:gd name="T79" fmla="*/ 77 h 176"/>
              <a:gd name="T80" fmla="*/ 122 w 176"/>
              <a:gd name="T81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0"/>
                  <a:pt x="97" y="85"/>
                  <a:pt x="94" y="82"/>
                </a:cubicBezTo>
                <a:cubicBezTo>
                  <a:pt x="91" y="79"/>
                  <a:pt x="86" y="79"/>
                  <a:pt x="83" y="82"/>
                </a:cubicBezTo>
                <a:cubicBezTo>
                  <a:pt x="80" y="85"/>
                  <a:pt x="80" y="90"/>
                  <a:pt x="83" y="94"/>
                </a:cubicBezTo>
                <a:cubicBezTo>
                  <a:pt x="86" y="97"/>
                  <a:pt x="91" y="97"/>
                  <a:pt x="94" y="94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1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4" y="90"/>
                  <a:pt x="24" y="88"/>
                </a:cubicBezTo>
                <a:cubicBezTo>
                  <a:pt x="24" y="86"/>
                  <a:pt x="23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1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100" y="99"/>
                  <a:pt x="100" y="99"/>
                  <a:pt x="100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69">
            <a:extLst>
              <a:ext uri="{FF2B5EF4-FFF2-40B4-BE49-F238E27FC236}">
                <a16:creationId xmlns:a16="http://schemas.microsoft.com/office/drawing/2014/main" id="{CDF15674-DBBF-4A39-AA9F-F7724A917CEA}"/>
              </a:ext>
            </a:extLst>
          </p:cNvPr>
          <p:cNvSpPr>
            <a:spLocks noEditPoints="1"/>
          </p:cNvSpPr>
          <p:nvPr/>
        </p:nvSpPr>
        <p:spPr bwMode="auto">
          <a:xfrm>
            <a:off x="4522380" y="1585345"/>
            <a:ext cx="365125" cy="366713"/>
          </a:xfrm>
          <a:custGeom>
            <a:avLst/>
            <a:gdLst>
              <a:gd name="T0" fmla="*/ 173 w 176"/>
              <a:gd name="T1" fmla="*/ 16 h 176"/>
              <a:gd name="T2" fmla="*/ 173 w 176"/>
              <a:gd name="T3" fmla="*/ 16 h 176"/>
              <a:gd name="T4" fmla="*/ 117 w 176"/>
              <a:gd name="T5" fmla="*/ 0 h 176"/>
              <a:gd name="T6" fmla="*/ 117 w 176"/>
              <a:gd name="T7" fmla="*/ 0 h 176"/>
              <a:gd name="T8" fmla="*/ 116 w 176"/>
              <a:gd name="T9" fmla="*/ 0 h 176"/>
              <a:gd name="T10" fmla="*/ 115 w 176"/>
              <a:gd name="T11" fmla="*/ 0 h 176"/>
              <a:gd name="T12" fmla="*/ 115 w 176"/>
              <a:gd name="T13" fmla="*/ 0 h 176"/>
              <a:gd name="T14" fmla="*/ 60 w 176"/>
              <a:gd name="T15" fmla="*/ 16 h 176"/>
              <a:gd name="T16" fmla="*/ 5 w 176"/>
              <a:gd name="T17" fmla="*/ 0 h 176"/>
              <a:gd name="T18" fmla="*/ 5 w 176"/>
              <a:gd name="T19" fmla="*/ 0 h 176"/>
              <a:gd name="T20" fmla="*/ 4 w 176"/>
              <a:gd name="T21" fmla="*/ 0 h 176"/>
              <a:gd name="T22" fmla="*/ 0 w 176"/>
              <a:gd name="T23" fmla="*/ 4 h 176"/>
              <a:gd name="T24" fmla="*/ 0 w 176"/>
              <a:gd name="T25" fmla="*/ 156 h 176"/>
              <a:gd name="T26" fmla="*/ 3 w 176"/>
              <a:gd name="T27" fmla="*/ 160 h 176"/>
              <a:gd name="T28" fmla="*/ 3 w 176"/>
              <a:gd name="T29" fmla="*/ 160 h 176"/>
              <a:gd name="T30" fmla="*/ 59 w 176"/>
              <a:gd name="T31" fmla="*/ 176 h 176"/>
              <a:gd name="T32" fmla="*/ 59 w 176"/>
              <a:gd name="T33" fmla="*/ 176 h 176"/>
              <a:gd name="T34" fmla="*/ 60 w 176"/>
              <a:gd name="T35" fmla="*/ 176 h 176"/>
              <a:gd name="T36" fmla="*/ 61 w 176"/>
              <a:gd name="T37" fmla="*/ 176 h 176"/>
              <a:gd name="T38" fmla="*/ 61 w 176"/>
              <a:gd name="T39" fmla="*/ 176 h 176"/>
              <a:gd name="T40" fmla="*/ 116 w 176"/>
              <a:gd name="T41" fmla="*/ 160 h 176"/>
              <a:gd name="T42" fmla="*/ 171 w 176"/>
              <a:gd name="T43" fmla="*/ 176 h 176"/>
              <a:gd name="T44" fmla="*/ 171 w 176"/>
              <a:gd name="T45" fmla="*/ 176 h 176"/>
              <a:gd name="T46" fmla="*/ 172 w 176"/>
              <a:gd name="T47" fmla="*/ 176 h 176"/>
              <a:gd name="T48" fmla="*/ 176 w 176"/>
              <a:gd name="T49" fmla="*/ 172 h 176"/>
              <a:gd name="T50" fmla="*/ 176 w 176"/>
              <a:gd name="T51" fmla="*/ 20 h 176"/>
              <a:gd name="T52" fmla="*/ 173 w 176"/>
              <a:gd name="T53" fmla="*/ 16 h 176"/>
              <a:gd name="T54" fmla="*/ 56 w 176"/>
              <a:gd name="T55" fmla="*/ 167 h 176"/>
              <a:gd name="T56" fmla="*/ 8 w 176"/>
              <a:gd name="T57" fmla="*/ 153 h 176"/>
              <a:gd name="T58" fmla="*/ 8 w 176"/>
              <a:gd name="T59" fmla="*/ 9 h 176"/>
              <a:gd name="T60" fmla="*/ 56 w 176"/>
              <a:gd name="T61" fmla="*/ 23 h 176"/>
              <a:gd name="T62" fmla="*/ 56 w 176"/>
              <a:gd name="T63" fmla="*/ 167 h 176"/>
              <a:gd name="T64" fmla="*/ 112 w 176"/>
              <a:gd name="T65" fmla="*/ 153 h 176"/>
              <a:gd name="T66" fmla="*/ 64 w 176"/>
              <a:gd name="T67" fmla="*/ 167 h 176"/>
              <a:gd name="T68" fmla="*/ 64 w 176"/>
              <a:gd name="T69" fmla="*/ 23 h 176"/>
              <a:gd name="T70" fmla="*/ 112 w 176"/>
              <a:gd name="T71" fmla="*/ 9 h 176"/>
              <a:gd name="T72" fmla="*/ 112 w 176"/>
              <a:gd name="T73" fmla="*/ 153 h 176"/>
              <a:gd name="T74" fmla="*/ 168 w 176"/>
              <a:gd name="T75" fmla="*/ 167 h 176"/>
              <a:gd name="T76" fmla="*/ 120 w 176"/>
              <a:gd name="T77" fmla="*/ 153 h 176"/>
              <a:gd name="T78" fmla="*/ 120 w 176"/>
              <a:gd name="T79" fmla="*/ 9 h 176"/>
              <a:gd name="T80" fmla="*/ 168 w 176"/>
              <a:gd name="T81" fmla="*/ 23 h 176"/>
              <a:gd name="T82" fmla="*/ 168 w 176"/>
              <a:gd name="T8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70">
            <a:extLst>
              <a:ext uri="{FF2B5EF4-FFF2-40B4-BE49-F238E27FC236}">
                <a16:creationId xmlns:a16="http://schemas.microsoft.com/office/drawing/2014/main" id="{A75943CE-48DA-4088-96AE-F47B496F6E04}"/>
              </a:ext>
            </a:extLst>
          </p:cNvPr>
          <p:cNvSpPr>
            <a:spLocks noEditPoints="1"/>
          </p:cNvSpPr>
          <p:nvPr/>
        </p:nvSpPr>
        <p:spPr bwMode="auto">
          <a:xfrm>
            <a:off x="5232504" y="1585345"/>
            <a:ext cx="365125" cy="366713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34 w 176"/>
              <a:gd name="T11" fmla="*/ 95 h 176"/>
              <a:gd name="T12" fmla="*/ 38 w 176"/>
              <a:gd name="T13" fmla="*/ 105 h 176"/>
              <a:gd name="T14" fmla="*/ 51 w 176"/>
              <a:gd name="T15" fmla="*/ 90 h 176"/>
              <a:gd name="T16" fmla="*/ 40 w 176"/>
              <a:gd name="T17" fmla="*/ 88 h 176"/>
              <a:gd name="T18" fmla="*/ 51 w 176"/>
              <a:gd name="T19" fmla="*/ 90 h 176"/>
              <a:gd name="T20" fmla="*/ 173 w 176"/>
              <a:gd name="T21" fmla="*/ 16 h 176"/>
              <a:gd name="T22" fmla="*/ 117 w 176"/>
              <a:gd name="T23" fmla="*/ 0 h 176"/>
              <a:gd name="T24" fmla="*/ 115 w 176"/>
              <a:gd name="T25" fmla="*/ 0 h 176"/>
              <a:gd name="T26" fmla="*/ 60 w 176"/>
              <a:gd name="T27" fmla="*/ 16 h 176"/>
              <a:gd name="T28" fmla="*/ 5 w 176"/>
              <a:gd name="T29" fmla="*/ 0 h 176"/>
              <a:gd name="T30" fmla="*/ 0 w 176"/>
              <a:gd name="T31" fmla="*/ 4 h 176"/>
              <a:gd name="T32" fmla="*/ 3 w 176"/>
              <a:gd name="T33" fmla="*/ 160 h 176"/>
              <a:gd name="T34" fmla="*/ 59 w 176"/>
              <a:gd name="T35" fmla="*/ 176 h 176"/>
              <a:gd name="T36" fmla="*/ 60 w 176"/>
              <a:gd name="T37" fmla="*/ 176 h 176"/>
              <a:gd name="T38" fmla="*/ 61 w 176"/>
              <a:gd name="T39" fmla="*/ 176 h 176"/>
              <a:gd name="T40" fmla="*/ 171 w 176"/>
              <a:gd name="T41" fmla="*/ 176 h 176"/>
              <a:gd name="T42" fmla="*/ 172 w 176"/>
              <a:gd name="T43" fmla="*/ 176 h 176"/>
              <a:gd name="T44" fmla="*/ 176 w 176"/>
              <a:gd name="T45" fmla="*/ 20 h 176"/>
              <a:gd name="T46" fmla="*/ 56 w 176"/>
              <a:gd name="T47" fmla="*/ 167 h 176"/>
              <a:gd name="T48" fmla="*/ 8 w 176"/>
              <a:gd name="T49" fmla="*/ 9 h 176"/>
              <a:gd name="T50" fmla="*/ 56 w 176"/>
              <a:gd name="T51" fmla="*/ 167 h 176"/>
              <a:gd name="T52" fmla="*/ 64 w 176"/>
              <a:gd name="T53" fmla="*/ 167 h 176"/>
              <a:gd name="T54" fmla="*/ 68 w 176"/>
              <a:gd name="T55" fmla="*/ 83 h 176"/>
              <a:gd name="T56" fmla="*/ 70 w 176"/>
              <a:gd name="T57" fmla="*/ 72 h 176"/>
              <a:gd name="T58" fmla="*/ 64 w 176"/>
              <a:gd name="T59" fmla="*/ 23 h 176"/>
              <a:gd name="T60" fmla="*/ 112 w 176"/>
              <a:gd name="T61" fmla="*/ 153 h 176"/>
              <a:gd name="T62" fmla="*/ 120 w 176"/>
              <a:gd name="T63" fmla="*/ 153 h 176"/>
              <a:gd name="T64" fmla="*/ 125 w 176"/>
              <a:gd name="T65" fmla="*/ 65 h 176"/>
              <a:gd name="T66" fmla="*/ 122 w 176"/>
              <a:gd name="T67" fmla="*/ 55 h 176"/>
              <a:gd name="T68" fmla="*/ 120 w 176"/>
              <a:gd name="T69" fmla="*/ 9 h 176"/>
              <a:gd name="T70" fmla="*/ 168 w 176"/>
              <a:gd name="T71" fmla="*/ 167 h 176"/>
              <a:gd name="T72" fmla="*/ 151 w 176"/>
              <a:gd name="T73" fmla="*/ 103 h 176"/>
              <a:gd name="T74" fmla="*/ 144 w 176"/>
              <a:gd name="T75" fmla="*/ 95 h 176"/>
              <a:gd name="T76" fmla="*/ 142 w 176"/>
              <a:gd name="T77" fmla="*/ 88 h 176"/>
              <a:gd name="T78" fmla="*/ 146 w 176"/>
              <a:gd name="T79" fmla="*/ 78 h 176"/>
              <a:gd name="T80" fmla="*/ 142 w 176"/>
              <a:gd name="T81" fmla="*/ 88 h 176"/>
              <a:gd name="T82" fmla="*/ 140 w 176"/>
              <a:gd name="T83" fmla="*/ 112 h 176"/>
              <a:gd name="T84" fmla="*/ 137 w 176"/>
              <a:gd name="T85" fmla="*/ 119 h 176"/>
              <a:gd name="T86" fmla="*/ 137 w 176"/>
              <a:gd name="T87" fmla="*/ 129 h 176"/>
              <a:gd name="T88" fmla="*/ 140 w 176"/>
              <a:gd name="T89" fmla="*/ 136 h 176"/>
              <a:gd name="T90" fmla="*/ 148 w 176"/>
              <a:gd name="T91" fmla="*/ 130 h 176"/>
              <a:gd name="T92" fmla="*/ 156 w 176"/>
              <a:gd name="T93" fmla="*/ 136 h 176"/>
              <a:gd name="T94" fmla="*/ 159 w 176"/>
              <a:gd name="T95" fmla="*/ 129 h 176"/>
              <a:gd name="T96" fmla="*/ 159 w 176"/>
              <a:gd name="T97" fmla="*/ 119 h 176"/>
              <a:gd name="T98" fmla="*/ 156 w 176"/>
              <a:gd name="T99" fmla="*/ 112 h 176"/>
              <a:gd name="T100" fmla="*/ 148 w 176"/>
              <a:gd name="T101" fmla="*/ 118 h 176"/>
              <a:gd name="T102" fmla="*/ 134 w 176"/>
              <a:gd name="T103" fmla="*/ 76 h 176"/>
              <a:gd name="T104" fmla="*/ 141 w 176"/>
              <a:gd name="T105" fmla="*/ 71 h 176"/>
              <a:gd name="T106" fmla="*/ 136 w 176"/>
              <a:gd name="T107" fmla="*/ 65 h 176"/>
              <a:gd name="T108" fmla="*/ 134 w 176"/>
              <a:gd name="T109" fmla="*/ 76 h 176"/>
              <a:gd name="T110" fmla="*/ 82 w 176"/>
              <a:gd name="T111" fmla="*/ 61 h 176"/>
              <a:gd name="T112" fmla="*/ 81 w 176"/>
              <a:gd name="T113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5" y="64"/>
                  <a:pt x="108" y="60"/>
                  <a:pt x="108" y="56"/>
                </a:cubicBezTo>
                <a:cubicBezTo>
                  <a:pt x="108" y="52"/>
                  <a:pt x="105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7" y="128"/>
                  <a:pt x="40" y="124"/>
                  <a:pt x="40" y="120"/>
                </a:cubicBezTo>
                <a:cubicBezTo>
                  <a:pt x="40" y="116"/>
                  <a:pt x="37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3" y="97"/>
                  <a:pt x="31" y="100"/>
                  <a:pt x="31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40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5" y="85"/>
                  <a:pt x="42" y="86"/>
                  <a:pt x="40" y="88"/>
                </a:cubicBezTo>
                <a:cubicBezTo>
                  <a:pt x="46" y="94"/>
                  <a:pt x="46" y="94"/>
                  <a:pt x="46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2"/>
                  <a:pt x="73" y="80"/>
                  <a:pt x="75" y="78"/>
                </a:cubicBezTo>
                <a:cubicBezTo>
                  <a:pt x="70" y="72"/>
                  <a:pt x="70" y="72"/>
                  <a:pt x="70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4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8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2" y="100"/>
                  <a:pt x="152" y="97"/>
                  <a:pt x="152" y="94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4" y="97"/>
                  <a:pt x="144" y="99"/>
                  <a:pt x="143" y="102"/>
                </a:cubicBezTo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1" y="84"/>
                  <a:pt x="142" y="86"/>
                  <a:pt x="142" y="88"/>
                </a:cubicBezTo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7" y="118"/>
                  <a:pt x="137" y="119"/>
                </a:cubicBezTo>
                <a:cubicBezTo>
                  <a:pt x="143" y="124"/>
                  <a:pt x="143" y="124"/>
                  <a:pt x="143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9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9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8" y="67"/>
                  <a:pt x="136" y="65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2"/>
                  <a:pt x="133" y="74"/>
                  <a:pt x="134" y="76"/>
                </a:cubicBezTo>
                <a:moveTo>
                  <a:pt x="86" y="68"/>
                </a:moveTo>
                <a:cubicBezTo>
                  <a:pt x="82" y="61"/>
                  <a:pt x="82" y="61"/>
                  <a:pt x="82" y="61"/>
                </a:cubicBezTo>
                <a:cubicBezTo>
                  <a:pt x="79" y="62"/>
                  <a:pt x="77" y="65"/>
                  <a:pt x="75" y="67"/>
                </a:cubicBezTo>
                <a:cubicBezTo>
                  <a:pt x="81" y="72"/>
                  <a:pt x="81" y="72"/>
                  <a:pt x="81" y="72"/>
                </a:cubicBezTo>
                <a:cubicBezTo>
                  <a:pt x="82" y="70"/>
                  <a:pt x="84" y="69"/>
                  <a:pt x="86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71">
            <a:extLst>
              <a:ext uri="{FF2B5EF4-FFF2-40B4-BE49-F238E27FC236}">
                <a16:creationId xmlns:a16="http://schemas.microsoft.com/office/drawing/2014/main" id="{8DA10B6E-4C79-4185-BE85-E5345ABBDBB2}"/>
              </a:ext>
            </a:extLst>
          </p:cNvPr>
          <p:cNvSpPr>
            <a:spLocks noEditPoints="1"/>
          </p:cNvSpPr>
          <p:nvPr/>
        </p:nvSpPr>
        <p:spPr bwMode="auto">
          <a:xfrm>
            <a:off x="5942628" y="1585345"/>
            <a:ext cx="365125" cy="366713"/>
          </a:xfrm>
          <a:custGeom>
            <a:avLst/>
            <a:gdLst>
              <a:gd name="T0" fmla="*/ 88 w 176"/>
              <a:gd name="T1" fmla="*/ 68 h 176"/>
              <a:gd name="T2" fmla="*/ 68 w 176"/>
              <a:gd name="T3" fmla="*/ 88 h 176"/>
              <a:gd name="T4" fmla="*/ 88 w 176"/>
              <a:gd name="T5" fmla="*/ 108 h 176"/>
              <a:gd name="T6" fmla="*/ 108 w 176"/>
              <a:gd name="T7" fmla="*/ 88 h 176"/>
              <a:gd name="T8" fmla="*/ 88 w 176"/>
              <a:gd name="T9" fmla="*/ 68 h 176"/>
              <a:gd name="T10" fmla="*/ 88 w 176"/>
              <a:gd name="T11" fmla="*/ 0 h 176"/>
              <a:gd name="T12" fmla="*/ 88 w 176"/>
              <a:gd name="T13" fmla="*/ 0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92 w 176"/>
              <a:gd name="T25" fmla="*/ 168 h 176"/>
              <a:gd name="T26" fmla="*/ 92 w 176"/>
              <a:gd name="T27" fmla="*/ 140 h 176"/>
              <a:gd name="T28" fmla="*/ 88 w 176"/>
              <a:gd name="T29" fmla="*/ 136 h 176"/>
              <a:gd name="T30" fmla="*/ 84 w 176"/>
              <a:gd name="T31" fmla="*/ 140 h 176"/>
              <a:gd name="T32" fmla="*/ 84 w 176"/>
              <a:gd name="T33" fmla="*/ 168 h 176"/>
              <a:gd name="T34" fmla="*/ 8 w 176"/>
              <a:gd name="T35" fmla="*/ 92 h 176"/>
              <a:gd name="T36" fmla="*/ 36 w 176"/>
              <a:gd name="T37" fmla="*/ 92 h 176"/>
              <a:gd name="T38" fmla="*/ 40 w 176"/>
              <a:gd name="T39" fmla="*/ 88 h 176"/>
              <a:gd name="T40" fmla="*/ 36 w 176"/>
              <a:gd name="T41" fmla="*/ 84 h 176"/>
              <a:gd name="T42" fmla="*/ 8 w 176"/>
              <a:gd name="T43" fmla="*/ 84 h 176"/>
              <a:gd name="T44" fmla="*/ 84 w 176"/>
              <a:gd name="T45" fmla="*/ 8 h 176"/>
              <a:gd name="T46" fmla="*/ 84 w 176"/>
              <a:gd name="T47" fmla="*/ 36 h 176"/>
              <a:gd name="T48" fmla="*/ 88 w 176"/>
              <a:gd name="T49" fmla="*/ 40 h 176"/>
              <a:gd name="T50" fmla="*/ 92 w 176"/>
              <a:gd name="T51" fmla="*/ 36 h 176"/>
              <a:gd name="T52" fmla="*/ 92 w 176"/>
              <a:gd name="T53" fmla="*/ 8 h 176"/>
              <a:gd name="T54" fmla="*/ 168 w 176"/>
              <a:gd name="T55" fmla="*/ 84 h 176"/>
              <a:gd name="T56" fmla="*/ 140 w 176"/>
              <a:gd name="T57" fmla="*/ 84 h 176"/>
              <a:gd name="T58" fmla="*/ 136 w 176"/>
              <a:gd name="T59" fmla="*/ 88 h 176"/>
              <a:gd name="T60" fmla="*/ 140 w 176"/>
              <a:gd name="T61" fmla="*/ 92 h 176"/>
              <a:gd name="T62" fmla="*/ 168 w 176"/>
              <a:gd name="T63" fmla="*/ 92 h 176"/>
              <a:gd name="T64" fmla="*/ 92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1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9" y="92"/>
                  <a:pt x="40" y="90"/>
                  <a:pt x="40" y="88"/>
                </a:cubicBezTo>
                <a:cubicBezTo>
                  <a:pt x="40" y="86"/>
                  <a:pt x="39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1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72">
            <a:extLst>
              <a:ext uri="{FF2B5EF4-FFF2-40B4-BE49-F238E27FC236}">
                <a16:creationId xmlns:a16="http://schemas.microsoft.com/office/drawing/2014/main" id="{EB2E8E29-60CC-4233-94D9-BDFE03F1FBFC}"/>
              </a:ext>
            </a:extLst>
          </p:cNvPr>
          <p:cNvSpPr>
            <a:spLocks noEditPoints="1"/>
          </p:cNvSpPr>
          <p:nvPr/>
        </p:nvSpPr>
        <p:spPr bwMode="auto">
          <a:xfrm>
            <a:off x="6652752" y="1585345"/>
            <a:ext cx="365125" cy="3667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4 w 176"/>
              <a:gd name="T11" fmla="*/ 168 h 176"/>
              <a:gd name="T12" fmla="*/ 8 w 176"/>
              <a:gd name="T13" fmla="*/ 92 h 176"/>
              <a:gd name="T14" fmla="*/ 25 w 176"/>
              <a:gd name="T15" fmla="*/ 92 h 176"/>
              <a:gd name="T16" fmla="*/ 34 w 176"/>
              <a:gd name="T17" fmla="*/ 100 h 176"/>
              <a:gd name="T18" fmla="*/ 84 w 176"/>
              <a:gd name="T19" fmla="*/ 144 h 176"/>
              <a:gd name="T20" fmla="*/ 84 w 176"/>
              <a:gd name="T21" fmla="*/ 168 h 176"/>
              <a:gd name="T22" fmla="*/ 84 w 176"/>
              <a:gd name="T23" fmla="*/ 136 h 176"/>
              <a:gd name="T24" fmla="*/ 42 w 176"/>
              <a:gd name="T25" fmla="*/ 99 h 176"/>
              <a:gd name="T26" fmla="*/ 48 w 176"/>
              <a:gd name="T27" fmla="*/ 92 h 176"/>
              <a:gd name="T28" fmla="*/ 69 w 176"/>
              <a:gd name="T29" fmla="*/ 92 h 176"/>
              <a:gd name="T30" fmla="*/ 84 w 176"/>
              <a:gd name="T31" fmla="*/ 108 h 176"/>
              <a:gd name="T32" fmla="*/ 84 w 176"/>
              <a:gd name="T33" fmla="*/ 136 h 176"/>
              <a:gd name="T34" fmla="*/ 84 w 176"/>
              <a:gd name="T35" fmla="*/ 68 h 176"/>
              <a:gd name="T36" fmla="*/ 69 w 176"/>
              <a:gd name="T37" fmla="*/ 84 h 176"/>
              <a:gd name="T38" fmla="*/ 48 w 176"/>
              <a:gd name="T39" fmla="*/ 84 h 176"/>
              <a:gd name="T40" fmla="*/ 42 w 176"/>
              <a:gd name="T41" fmla="*/ 77 h 176"/>
              <a:gd name="T42" fmla="*/ 84 w 176"/>
              <a:gd name="T43" fmla="*/ 40 h 176"/>
              <a:gd name="T44" fmla="*/ 84 w 176"/>
              <a:gd name="T45" fmla="*/ 68 h 176"/>
              <a:gd name="T46" fmla="*/ 84 w 176"/>
              <a:gd name="T47" fmla="*/ 32 h 176"/>
              <a:gd name="T48" fmla="*/ 34 w 176"/>
              <a:gd name="T49" fmla="*/ 76 h 176"/>
              <a:gd name="T50" fmla="*/ 25 w 176"/>
              <a:gd name="T51" fmla="*/ 84 h 176"/>
              <a:gd name="T52" fmla="*/ 8 w 176"/>
              <a:gd name="T53" fmla="*/ 84 h 176"/>
              <a:gd name="T54" fmla="*/ 84 w 176"/>
              <a:gd name="T55" fmla="*/ 8 h 176"/>
              <a:gd name="T56" fmla="*/ 84 w 176"/>
              <a:gd name="T57" fmla="*/ 32 h 176"/>
              <a:gd name="T58" fmla="*/ 92 w 176"/>
              <a:gd name="T59" fmla="*/ 8 h 176"/>
              <a:gd name="T60" fmla="*/ 168 w 176"/>
              <a:gd name="T61" fmla="*/ 84 h 176"/>
              <a:gd name="T62" fmla="*/ 144 w 176"/>
              <a:gd name="T63" fmla="*/ 84 h 176"/>
              <a:gd name="T64" fmla="*/ 135 w 176"/>
              <a:gd name="T65" fmla="*/ 57 h 176"/>
              <a:gd name="T66" fmla="*/ 136 w 176"/>
              <a:gd name="T67" fmla="*/ 52 h 176"/>
              <a:gd name="T68" fmla="*/ 124 w 176"/>
              <a:gd name="T69" fmla="*/ 40 h 176"/>
              <a:gd name="T70" fmla="*/ 119 w 176"/>
              <a:gd name="T71" fmla="*/ 41 h 176"/>
              <a:gd name="T72" fmla="*/ 92 w 176"/>
              <a:gd name="T73" fmla="*/ 32 h 176"/>
              <a:gd name="T74" fmla="*/ 92 w 176"/>
              <a:gd name="T75" fmla="*/ 8 h 176"/>
              <a:gd name="T76" fmla="*/ 92 w 176"/>
              <a:gd name="T77" fmla="*/ 40 h 176"/>
              <a:gd name="T78" fmla="*/ 113 w 176"/>
              <a:gd name="T79" fmla="*/ 47 h 176"/>
              <a:gd name="T80" fmla="*/ 112 w 176"/>
              <a:gd name="T81" fmla="*/ 52 h 176"/>
              <a:gd name="T82" fmla="*/ 124 w 176"/>
              <a:gd name="T83" fmla="*/ 64 h 176"/>
              <a:gd name="T84" fmla="*/ 129 w 176"/>
              <a:gd name="T85" fmla="*/ 63 h 176"/>
              <a:gd name="T86" fmla="*/ 136 w 176"/>
              <a:gd name="T87" fmla="*/ 84 h 176"/>
              <a:gd name="T88" fmla="*/ 108 w 176"/>
              <a:gd name="T89" fmla="*/ 84 h 176"/>
              <a:gd name="T90" fmla="*/ 92 w 176"/>
              <a:gd name="T91" fmla="*/ 68 h 176"/>
              <a:gd name="T92" fmla="*/ 92 w 176"/>
              <a:gd name="T93" fmla="*/ 40 h 176"/>
              <a:gd name="T94" fmla="*/ 92 w 176"/>
              <a:gd name="T95" fmla="*/ 108 h 176"/>
              <a:gd name="T96" fmla="*/ 108 w 176"/>
              <a:gd name="T97" fmla="*/ 92 h 176"/>
              <a:gd name="T98" fmla="*/ 136 w 176"/>
              <a:gd name="T99" fmla="*/ 92 h 176"/>
              <a:gd name="T100" fmla="*/ 92 w 176"/>
              <a:gd name="T101" fmla="*/ 136 h 176"/>
              <a:gd name="T102" fmla="*/ 92 w 176"/>
              <a:gd name="T103" fmla="*/ 108 h 176"/>
              <a:gd name="T104" fmla="*/ 92 w 176"/>
              <a:gd name="T105" fmla="*/ 168 h 176"/>
              <a:gd name="T106" fmla="*/ 92 w 176"/>
              <a:gd name="T107" fmla="*/ 144 h 176"/>
              <a:gd name="T108" fmla="*/ 144 w 176"/>
              <a:gd name="T109" fmla="*/ 92 h 176"/>
              <a:gd name="T110" fmla="*/ 168 w 176"/>
              <a:gd name="T111" fmla="*/ 92 h 176"/>
              <a:gd name="T112" fmla="*/ 92 w 176"/>
              <a:gd name="T11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4" y="168"/>
                </a:moveTo>
                <a:cubicBezTo>
                  <a:pt x="43" y="166"/>
                  <a:pt x="11" y="133"/>
                  <a:pt x="8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6"/>
                  <a:pt x="30" y="99"/>
                  <a:pt x="34" y="100"/>
                </a:cubicBezTo>
                <a:cubicBezTo>
                  <a:pt x="39" y="124"/>
                  <a:pt x="59" y="142"/>
                  <a:pt x="84" y="144"/>
                </a:cubicBezTo>
                <a:lnTo>
                  <a:pt x="84" y="168"/>
                </a:lnTo>
                <a:close/>
                <a:moveTo>
                  <a:pt x="84" y="136"/>
                </a:moveTo>
                <a:cubicBezTo>
                  <a:pt x="63" y="134"/>
                  <a:pt x="46" y="119"/>
                  <a:pt x="42" y="99"/>
                </a:cubicBezTo>
                <a:cubicBezTo>
                  <a:pt x="44" y="97"/>
                  <a:pt x="46" y="95"/>
                  <a:pt x="48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0" y="100"/>
                  <a:pt x="76" y="106"/>
                  <a:pt x="84" y="108"/>
                </a:cubicBezTo>
                <a:lnTo>
                  <a:pt x="84" y="136"/>
                </a:lnTo>
                <a:close/>
                <a:moveTo>
                  <a:pt x="84" y="68"/>
                </a:moveTo>
                <a:cubicBezTo>
                  <a:pt x="76" y="70"/>
                  <a:pt x="70" y="76"/>
                  <a:pt x="69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6" y="81"/>
                  <a:pt x="44" y="79"/>
                  <a:pt x="42" y="77"/>
                </a:cubicBezTo>
                <a:cubicBezTo>
                  <a:pt x="46" y="57"/>
                  <a:pt x="63" y="42"/>
                  <a:pt x="84" y="40"/>
                </a:cubicBezTo>
                <a:lnTo>
                  <a:pt x="84" y="68"/>
                </a:lnTo>
                <a:close/>
                <a:moveTo>
                  <a:pt x="84" y="32"/>
                </a:moveTo>
                <a:cubicBezTo>
                  <a:pt x="59" y="34"/>
                  <a:pt x="39" y="52"/>
                  <a:pt x="34" y="76"/>
                </a:cubicBezTo>
                <a:cubicBezTo>
                  <a:pt x="30" y="77"/>
                  <a:pt x="26" y="80"/>
                  <a:pt x="25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lnTo>
                  <a:pt x="84" y="32"/>
                </a:lnTo>
                <a:close/>
                <a:moveTo>
                  <a:pt x="92" y="8"/>
                </a:moveTo>
                <a:cubicBezTo>
                  <a:pt x="133" y="10"/>
                  <a:pt x="166" y="43"/>
                  <a:pt x="168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3" y="74"/>
                  <a:pt x="140" y="65"/>
                  <a:pt x="135" y="57"/>
                </a:cubicBezTo>
                <a:cubicBezTo>
                  <a:pt x="136" y="56"/>
                  <a:pt x="136" y="54"/>
                  <a:pt x="136" y="52"/>
                </a:cubicBezTo>
                <a:cubicBezTo>
                  <a:pt x="136" y="45"/>
                  <a:pt x="131" y="40"/>
                  <a:pt x="124" y="40"/>
                </a:cubicBezTo>
                <a:cubicBezTo>
                  <a:pt x="122" y="40"/>
                  <a:pt x="121" y="40"/>
                  <a:pt x="119" y="41"/>
                </a:cubicBezTo>
                <a:cubicBezTo>
                  <a:pt x="111" y="36"/>
                  <a:pt x="102" y="33"/>
                  <a:pt x="92" y="32"/>
                </a:cubicBezTo>
                <a:lnTo>
                  <a:pt x="92" y="8"/>
                </a:lnTo>
                <a:close/>
                <a:moveTo>
                  <a:pt x="92" y="40"/>
                </a:moveTo>
                <a:cubicBezTo>
                  <a:pt x="100" y="41"/>
                  <a:pt x="107" y="43"/>
                  <a:pt x="113" y="47"/>
                </a:cubicBezTo>
                <a:cubicBezTo>
                  <a:pt x="113" y="49"/>
                  <a:pt x="112" y="50"/>
                  <a:pt x="112" y="52"/>
                </a:cubicBezTo>
                <a:cubicBezTo>
                  <a:pt x="112" y="59"/>
                  <a:pt x="118" y="64"/>
                  <a:pt x="124" y="64"/>
                </a:cubicBezTo>
                <a:cubicBezTo>
                  <a:pt x="126" y="64"/>
                  <a:pt x="128" y="64"/>
                  <a:pt x="129" y="63"/>
                </a:cubicBezTo>
                <a:cubicBezTo>
                  <a:pt x="133" y="69"/>
                  <a:pt x="135" y="76"/>
                  <a:pt x="136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6"/>
                  <a:pt x="100" y="70"/>
                  <a:pt x="92" y="68"/>
                </a:cubicBezTo>
                <a:lnTo>
                  <a:pt x="92" y="40"/>
                </a:lnTo>
                <a:close/>
                <a:moveTo>
                  <a:pt x="92" y="108"/>
                </a:moveTo>
                <a:cubicBezTo>
                  <a:pt x="100" y="106"/>
                  <a:pt x="106" y="100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4" y="115"/>
                  <a:pt x="116" y="134"/>
                  <a:pt x="92" y="136"/>
                </a:cubicBezTo>
                <a:lnTo>
                  <a:pt x="92" y="108"/>
                </a:lnTo>
                <a:close/>
                <a:moveTo>
                  <a:pt x="92" y="168"/>
                </a:moveTo>
                <a:cubicBezTo>
                  <a:pt x="92" y="144"/>
                  <a:pt x="92" y="144"/>
                  <a:pt x="92" y="144"/>
                </a:cubicBezTo>
                <a:cubicBezTo>
                  <a:pt x="120" y="142"/>
                  <a:pt x="142" y="120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73">
            <a:extLst>
              <a:ext uri="{FF2B5EF4-FFF2-40B4-BE49-F238E27FC236}">
                <a16:creationId xmlns:a16="http://schemas.microsoft.com/office/drawing/2014/main" id="{B814C3E4-722B-4BD3-B7B9-9C788FBE8F5D}"/>
              </a:ext>
            </a:extLst>
          </p:cNvPr>
          <p:cNvSpPr>
            <a:spLocks noEditPoints="1"/>
          </p:cNvSpPr>
          <p:nvPr/>
        </p:nvSpPr>
        <p:spPr bwMode="auto">
          <a:xfrm>
            <a:off x="7362876" y="1585345"/>
            <a:ext cx="298450" cy="366713"/>
          </a:xfrm>
          <a:custGeom>
            <a:avLst/>
            <a:gdLst>
              <a:gd name="T0" fmla="*/ 144 w 144"/>
              <a:gd name="T1" fmla="*/ 12 h 176"/>
              <a:gd name="T2" fmla="*/ 142 w 144"/>
              <a:gd name="T3" fmla="*/ 8 h 176"/>
              <a:gd name="T4" fmla="*/ 100 w 144"/>
              <a:gd name="T5" fmla="*/ 0 h 176"/>
              <a:gd name="T6" fmla="*/ 71 w 144"/>
              <a:gd name="T7" fmla="*/ 5 h 176"/>
              <a:gd name="T8" fmla="*/ 52 w 144"/>
              <a:gd name="T9" fmla="*/ 8 h 176"/>
              <a:gd name="T10" fmla="*/ 30 w 144"/>
              <a:gd name="T11" fmla="*/ 4 h 176"/>
              <a:gd name="T12" fmla="*/ 4 w 144"/>
              <a:gd name="T13" fmla="*/ 0 h 176"/>
              <a:gd name="T14" fmla="*/ 0 w 144"/>
              <a:gd name="T15" fmla="*/ 4 h 176"/>
              <a:gd name="T16" fmla="*/ 0 w 144"/>
              <a:gd name="T17" fmla="*/ 172 h 176"/>
              <a:gd name="T18" fmla="*/ 4 w 144"/>
              <a:gd name="T19" fmla="*/ 176 h 176"/>
              <a:gd name="T20" fmla="*/ 8 w 144"/>
              <a:gd name="T21" fmla="*/ 172 h 176"/>
              <a:gd name="T22" fmla="*/ 8 w 144"/>
              <a:gd name="T23" fmla="*/ 104 h 176"/>
              <a:gd name="T24" fmla="*/ 27 w 144"/>
              <a:gd name="T25" fmla="*/ 108 h 176"/>
              <a:gd name="T26" fmla="*/ 52 w 144"/>
              <a:gd name="T27" fmla="*/ 112 h 176"/>
              <a:gd name="T28" fmla="*/ 73 w 144"/>
              <a:gd name="T29" fmla="*/ 108 h 176"/>
              <a:gd name="T30" fmla="*/ 100 w 144"/>
              <a:gd name="T31" fmla="*/ 104 h 176"/>
              <a:gd name="T32" fmla="*/ 139 w 144"/>
              <a:gd name="T33" fmla="*/ 112 h 176"/>
              <a:gd name="T34" fmla="*/ 144 w 144"/>
              <a:gd name="T35" fmla="*/ 110 h 176"/>
              <a:gd name="T36" fmla="*/ 144 w 144"/>
              <a:gd name="T37" fmla="*/ 108 h 176"/>
              <a:gd name="T38" fmla="*/ 144 w 144"/>
              <a:gd name="T39" fmla="*/ 108 h 176"/>
              <a:gd name="T40" fmla="*/ 144 w 144"/>
              <a:gd name="T41" fmla="*/ 12 h 176"/>
              <a:gd name="T42" fmla="*/ 136 w 144"/>
              <a:gd name="T43" fmla="*/ 102 h 176"/>
              <a:gd name="T44" fmla="*/ 100 w 144"/>
              <a:gd name="T45" fmla="*/ 96 h 176"/>
              <a:gd name="T46" fmla="*/ 71 w 144"/>
              <a:gd name="T47" fmla="*/ 101 h 176"/>
              <a:gd name="T48" fmla="*/ 52 w 144"/>
              <a:gd name="T49" fmla="*/ 104 h 176"/>
              <a:gd name="T50" fmla="*/ 30 w 144"/>
              <a:gd name="T51" fmla="*/ 100 h 176"/>
              <a:gd name="T52" fmla="*/ 8 w 144"/>
              <a:gd name="T53" fmla="*/ 96 h 176"/>
              <a:gd name="T54" fmla="*/ 8 w 144"/>
              <a:gd name="T55" fmla="*/ 8 h 176"/>
              <a:gd name="T56" fmla="*/ 27 w 144"/>
              <a:gd name="T57" fmla="*/ 12 h 176"/>
              <a:gd name="T58" fmla="*/ 52 w 144"/>
              <a:gd name="T59" fmla="*/ 16 h 176"/>
              <a:gd name="T60" fmla="*/ 73 w 144"/>
              <a:gd name="T61" fmla="*/ 12 h 176"/>
              <a:gd name="T62" fmla="*/ 100 w 144"/>
              <a:gd name="T63" fmla="*/ 8 h 176"/>
              <a:gd name="T64" fmla="*/ 136 w 144"/>
              <a:gd name="T65" fmla="*/ 15 h 176"/>
              <a:gd name="T66" fmla="*/ 136 w 144"/>
              <a:gd name="T67" fmla="*/ 10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44" y="12"/>
                </a:moveTo>
                <a:cubicBezTo>
                  <a:pt x="144" y="10"/>
                  <a:pt x="143" y="9"/>
                  <a:pt x="142" y="8"/>
                </a:cubicBezTo>
                <a:cubicBezTo>
                  <a:pt x="141" y="8"/>
                  <a:pt x="125" y="0"/>
                  <a:pt x="100" y="0"/>
                </a:cubicBezTo>
                <a:cubicBezTo>
                  <a:pt x="84" y="0"/>
                  <a:pt x="77" y="2"/>
                  <a:pt x="71" y="5"/>
                </a:cubicBezTo>
                <a:cubicBezTo>
                  <a:pt x="65" y="6"/>
                  <a:pt x="61" y="8"/>
                  <a:pt x="52" y="8"/>
                </a:cubicBezTo>
                <a:cubicBezTo>
                  <a:pt x="41" y="8"/>
                  <a:pt x="35" y="6"/>
                  <a:pt x="30" y="4"/>
                </a:cubicBezTo>
                <a:cubicBezTo>
                  <a:pt x="23" y="2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104"/>
                  <a:pt x="8" y="104"/>
                  <a:pt x="8" y="104"/>
                </a:cubicBezTo>
                <a:cubicBezTo>
                  <a:pt x="17" y="104"/>
                  <a:pt x="22" y="106"/>
                  <a:pt x="27" y="108"/>
                </a:cubicBezTo>
                <a:cubicBezTo>
                  <a:pt x="33" y="110"/>
                  <a:pt x="40" y="112"/>
                  <a:pt x="52" y="112"/>
                </a:cubicBezTo>
                <a:cubicBezTo>
                  <a:pt x="62" y="112"/>
                  <a:pt x="68" y="110"/>
                  <a:pt x="73" y="108"/>
                </a:cubicBezTo>
                <a:cubicBezTo>
                  <a:pt x="79" y="106"/>
                  <a:pt x="86" y="104"/>
                  <a:pt x="100" y="104"/>
                </a:cubicBezTo>
                <a:cubicBezTo>
                  <a:pt x="123" y="104"/>
                  <a:pt x="138" y="111"/>
                  <a:pt x="139" y="112"/>
                </a:cubicBezTo>
                <a:cubicBezTo>
                  <a:pt x="140" y="113"/>
                  <a:pt x="143" y="112"/>
                  <a:pt x="144" y="110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2"/>
                  <a:pt x="144" y="12"/>
                  <a:pt x="144" y="12"/>
                </a:cubicBezTo>
                <a:close/>
                <a:moveTo>
                  <a:pt x="136" y="102"/>
                </a:moveTo>
                <a:cubicBezTo>
                  <a:pt x="129" y="99"/>
                  <a:pt x="117" y="96"/>
                  <a:pt x="100" y="96"/>
                </a:cubicBezTo>
                <a:cubicBezTo>
                  <a:pt x="84" y="96"/>
                  <a:pt x="77" y="98"/>
                  <a:pt x="71" y="101"/>
                </a:cubicBezTo>
                <a:cubicBezTo>
                  <a:pt x="65" y="102"/>
                  <a:pt x="61" y="104"/>
                  <a:pt x="52" y="104"/>
                </a:cubicBezTo>
                <a:cubicBezTo>
                  <a:pt x="41" y="104"/>
                  <a:pt x="35" y="102"/>
                  <a:pt x="30" y="100"/>
                </a:cubicBezTo>
                <a:cubicBezTo>
                  <a:pt x="24" y="98"/>
                  <a:pt x="18" y="96"/>
                  <a:pt x="8" y="96"/>
                </a:cubicBezTo>
                <a:cubicBezTo>
                  <a:pt x="8" y="8"/>
                  <a:pt x="8" y="8"/>
                  <a:pt x="8" y="8"/>
                </a:cubicBezTo>
                <a:cubicBezTo>
                  <a:pt x="17" y="8"/>
                  <a:pt x="22" y="10"/>
                  <a:pt x="27" y="12"/>
                </a:cubicBezTo>
                <a:cubicBezTo>
                  <a:pt x="33" y="14"/>
                  <a:pt x="40" y="16"/>
                  <a:pt x="52" y="16"/>
                </a:cubicBezTo>
                <a:cubicBezTo>
                  <a:pt x="62" y="16"/>
                  <a:pt x="68" y="14"/>
                  <a:pt x="73" y="12"/>
                </a:cubicBezTo>
                <a:cubicBezTo>
                  <a:pt x="79" y="10"/>
                  <a:pt x="86" y="8"/>
                  <a:pt x="100" y="8"/>
                </a:cubicBezTo>
                <a:cubicBezTo>
                  <a:pt x="118" y="8"/>
                  <a:pt x="131" y="13"/>
                  <a:pt x="136" y="15"/>
                </a:cubicBezTo>
                <a:lnTo>
                  <a:pt x="136" y="1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74">
            <a:extLst>
              <a:ext uri="{FF2B5EF4-FFF2-40B4-BE49-F238E27FC236}">
                <a16:creationId xmlns:a16="http://schemas.microsoft.com/office/drawing/2014/main" id="{9EDD9EB4-49E6-4803-8DB0-4861EB403365}"/>
              </a:ext>
            </a:extLst>
          </p:cNvPr>
          <p:cNvSpPr>
            <a:spLocks noEditPoints="1"/>
          </p:cNvSpPr>
          <p:nvPr/>
        </p:nvSpPr>
        <p:spPr bwMode="auto">
          <a:xfrm>
            <a:off x="8006325" y="1585345"/>
            <a:ext cx="300038" cy="366713"/>
          </a:xfrm>
          <a:custGeom>
            <a:avLst/>
            <a:gdLst>
              <a:gd name="T0" fmla="*/ 144 w 144"/>
              <a:gd name="T1" fmla="*/ 98 h 176"/>
              <a:gd name="T2" fmla="*/ 121 w 144"/>
              <a:gd name="T3" fmla="*/ 60 h 176"/>
              <a:gd name="T4" fmla="*/ 144 w 144"/>
              <a:gd name="T5" fmla="*/ 22 h 176"/>
              <a:gd name="T6" fmla="*/ 144 w 144"/>
              <a:gd name="T7" fmla="*/ 22 h 176"/>
              <a:gd name="T8" fmla="*/ 144 w 144"/>
              <a:gd name="T9" fmla="*/ 20 h 176"/>
              <a:gd name="T10" fmla="*/ 140 w 144"/>
              <a:gd name="T11" fmla="*/ 16 h 176"/>
              <a:gd name="T12" fmla="*/ 80 w 144"/>
              <a:gd name="T13" fmla="*/ 16 h 176"/>
              <a:gd name="T14" fmla="*/ 80 w 144"/>
              <a:gd name="T15" fmla="*/ 4 h 176"/>
              <a:gd name="T16" fmla="*/ 76 w 144"/>
              <a:gd name="T17" fmla="*/ 0 h 176"/>
              <a:gd name="T18" fmla="*/ 4 w 144"/>
              <a:gd name="T19" fmla="*/ 0 h 176"/>
              <a:gd name="T20" fmla="*/ 0 w 144"/>
              <a:gd name="T21" fmla="*/ 4 h 176"/>
              <a:gd name="T22" fmla="*/ 0 w 144"/>
              <a:gd name="T23" fmla="*/ 172 h 176"/>
              <a:gd name="T24" fmla="*/ 4 w 144"/>
              <a:gd name="T25" fmla="*/ 176 h 176"/>
              <a:gd name="T26" fmla="*/ 8 w 144"/>
              <a:gd name="T27" fmla="*/ 172 h 176"/>
              <a:gd name="T28" fmla="*/ 8 w 144"/>
              <a:gd name="T29" fmla="*/ 88 h 176"/>
              <a:gd name="T30" fmla="*/ 56 w 144"/>
              <a:gd name="T31" fmla="*/ 88 h 176"/>
              <a:gd name="T32" fmla="*/ 56 w 144"/>
              <a:gd name="T33" fmla="*/ 100 h 176"/>
              <a:gd name="T34" fmla="*/ 60 w 144"/>
              <a:gd name="T35" fmla="*/ 104 h 176"/>
              <a:gd name="T36" fmla="*/ 140 w 144"/>
              <a:gd name="T37" fmla="*/ 104 h 176"/>
              <a:gd name="T38" fmla="*/ 144 w 144"/>
              <a:gd name="T39" fmla="*/ 100 h 176"/>
              <a:gd name="T40" fmla="*/ 144 w 144"/>
              <a:gd name="T41" fmla="*/ 98 h 176"/>
              <a:gd name="T42" fmla="*/ 8 w 144"/>
              <a:gd name="T43" fmla="*/ 8 h 176"/>
              <a:gd name="T44" fmla="*/ 72 w 144"/>
              <a:gd name="T45" fmla="*/ 8 h 176"/>
              <a:gd name="T46" fmla="*/ 72 w 144"/>
              <a:gd name="T47" fmla="*/ 80 h 176"/>
              <a:gd name="T48" fmla="*/ 8 w 144"/>
              <a:gd name="T49" fmla="*/ 80 h 176"/>
              <a:gd name="T50" fmla="*/ 8 w 144"/>
              <a:gd name="T51" fmla="*/ 8 h 176"/>
              <a:gd name="T52" fmla="*/ 64 w 144"/>
              <a:gd name="T53" fmla="*/ 96 h 176"/>
              <a:gd name="T54" fmla="*/ 64 w 144"/>
              <a:gd name="T55" fmla="*/ 88 h 176"/>
              <a:gd name="T56" fmla="*/ 76 w 144"/>
              <a:gd name="T57" fmla="*/ 88 h 176"/>
              <a:gd name="T58" fmla="*/ 80 w 144"/>
              <a:gd name="T59" fmla="*/ 84 h 176"/>
              <a:gd name="T60" fmla="*/ 80 w 144"/>
              <a:gd name="T61" fmla="*/ 24 h 176"/>
              <a:gd name="T62" fmla="*/ 133 w 144"/>
              <a:gd name="T63" fmla="*/ 24 h 176"/>
              <a:gd name="T64" fmla="*/ 113 w 144"/>
              <a:gd name="T65" fmla="*/ 58 h 176"/>
              <a:gd name="T66" fmla="*/ 113 w 144"/>
              <a:gd name="T67" fmla="*/ 58 h 176"/>
              <a:gd name="T68" fmla="*/ 112 w 144"/>
              <a:gd name="T69" fmla="*/ 60 h 176"/>
              <a:gd name="T70" fmla="*/ 113 w 144"/>
              <a:gd name="T71" fmla="*/ 62 h 176"/>
              <a:gd name="T72" fmla="*/ 113 w 144"/>
              <a:gd name="T73" fmla="*/ 62 h 176"/>
              <a:gd name="T74" fmla="*/ 133 w 144"/>
              <a:gd name="T75" fmla="*/ 96 h 176"/>
              <a:gd name="T76" fmla="*/ 64 w 144"/>
              <a:gd name="T7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44" y="98"/>
                </a:moveTo>
                <a:cubicBezTo>
                  <a:pt x="121" y="60"/>
                  <a:pt x="121" y="60"/>
                  <a:pt x="121" y="6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1"/>
                  <a:pt x="144" y="21"/>
                  <a:pt x="144" y="20"/>
                </a:cubicBezTo>
                <a:cubicBezTo>
                  <a:pt x="144" y="18"/>
                  <a:pt x="143" y="16"/>
                  <a:pt x="14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2"/>
                  <a:pt x="58" y="104"/>
                  <a:pt x="6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3" y="104"/>
                  <a:pt x="144" y="102"/>
                  <a:pt x="144" y="100"/>
                </a:cubicBezTo>
                <a:cubicBezTo>
                  <a:pt x="144" y="99"/>
                  <a:pt x="144" y="99"/>
                  <a:pt x="144" y="98"/>
                </a:cubicBezTo>
                <a:close/>
                <a:moveTo>
                  <a:pt x="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80"/>
                  <a:pt x="72" y="80"/>
                  <a:pt x="72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8"/>
                </a:lnTo>
                <a:close/>
                <a:moveTo>
                  <a:pt x="64" y="96"/>
                </a:moveTo>
                <a:cubicBezTo>
                  <a:pt x="64" y="88"/>
                  <a:pt x="64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9" y="88"/>
                  <a:pt x="80" y="86"/>
                  <a:pt x="80" y="84"/>
                </a:cubicBezTo>
                <a:cubicBezTo>
                  <a:pt x="80" y="24"/>
                  <a:pt x="80" y="24"/>
                  <a:pt x="80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2" y="59"/>
                  <a:pt x="112" y="60"/>
                </a:cubicBezTo>
                <a:cubicBezTo>
                  <a:pt x="112" y="61"/>
                  <a:pt x="113" y="61"/>
                  <a:pt x="113" y="62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33" y="96"/>
                  <a:pt x="133" y="96"/>
                  <a:pt x="133" y="96"/>
                </a:cubicBezTo>
                <a:lnTo>
                  <a:pt x="64" y="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75">
            <a:extLst>
              <a:ext uri="{FF2B5EF4-FFF2-40B4-BE49-F238E27FC236}">
                <a16:creationId xmlns:a16="http://schemas.microsoft.com/office/drawing/2014/main" id="{793A536D-1A09-4A52-B215-388BBB8E9E22}"/>
              </a:ext>
            </a:extLst>
          </p:cNvPr>
          <p:cNvSpPr>
            <a:spLocks noEditPoints="1"/>
          </p:cNvSpPr>
          <p:nvPr/>
        </p:nvSpPr>
        <p:spPr bwMode="auto">
          <a:xfrm>
            <a:off x="1929534" y="2279665"/>
            <a:ext cx="365125" cy="366713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5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7 w 176"/>
              <a:gd name="T11" fmla="*/ 27 h 176"/>
              <a:gd name="T12" fmla="*/ 31 w 176"/>
              <a:gd name="T13" fmla="*/ 32 h 176"/>
              <a:gd name="T14" fmla="*/ 47 w 176"/>
              <a:gd name="T15" fmla="*/ 44 h 176"/>
              <a:gd name="T16" fmla="*/ 42 w 176"/>
              <a:gd name="T17" fmla="*/ 66 h 176"/>
              <a:gd name="T18" fmla="*/ 41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1 w 176"/>
              <a:gd name="T25" fmla="*/ 99 h 176"/>
              <a:gd name="T26" fmla="*/ 42 w 176"/>
              <a:gd name="T27" fmla="*/ 110 h 176"/>
              <a:gd name="T28" fmla="*/ 47 w 176"/>
              <a:gd name="T29" fmla="*/ 132 h 176"/>
              <a:gd name="T30" fmla="*/ 31 w 176"/>
              <a:gd name="T31" fmla="*/ 144 h 176"/>
              <a:gd name="T32" fmla="*/ 37 w 176"/>
              <a:gd name="T33" fmla="*/ 149 h 176"/>
              <a:gd name="T34" fmla="*/ 50 w 176"/>
              <a:gd name="T35" fmla="*/ 141 h 176"/>
              <a:gd name="T36" fmla="*/ 59 w 176"/>
              <a:gd name="T37" fmla="*/ 158 h 176"/>
              <a:gd name="T38" fmla="*/ 65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5 w 176"/>
              <a:gd name="T63" fmla="*/ 66 h 176"/>
              <a:gd name="T64" fmla="*/ 130 w 176"/>
              <a:gd name="T65" fmla="*/ 44 h 176"/>
              <a:gd name="T66" fmla="*/ 146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20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1 h 176"/>
              <a:gd name="T100" fmla="*/ 140 w 176"/>
              <a:gd name="T101" fmla="*/ 149 h 176"/>
              <a:gd name="T102" fmla="*/ 146 w 176"/>
              <a:gd name="T103" fmla="*/ 144 h 176"/>
              <a:gd name="T104" fmla="*/ 130 w 176"/>
              <a:gd name="T105" fmla="*/ 132 h 176"/>
              <a:gd name="T106" fmla="*/ 135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5" y="12"/>
                </a:moveTo>
                <a:cubicBezTo>
                  <a:pt x="63" y="13"/>
                  <a:pt x="61" y="15"/>
                  <a:pt x="60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1" y="33"/>
                </a:cubicBezTo>
                <a:cubicBezTo>
                  <a:pt x="51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45" y="33"/>
                  <a:pt x="41" y="30"/>
                  <a:pt x="37" y="27"/>
                </a:cubicBezTo>
                <a:cubicBezTo>
                  <a:pt x="45" y="20"/>
                  <a:pt x="54" y="15"/>
                  <a:pt x="65" y="12"/>
                </a:cubicBezTo>
                <a:moveTo>
                  <a:pt x="31" y="32"/>
                </a:moveTo>
                <a:cubicBezTo>
                  <a:pt x="36" y="36"/>
                  <a:pt x="41" y="40"/>
                  <a:pt x="47" y="43"/>
                </a:cubicBezTo>
                <a:cubicBezTo>
                  <a:pt x="47" y="43"/>
                  <a:pt x="47" y="44"/>
                  <a:pt x="47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1" y="76"/>
                  <a:pt x="41" y="77"/>
                </a:cubicBezTo>
                <a:cubicBezTo>
                  <a:pt x="41" y="79"/>
                  <a:pt x="41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1" y="94"/>
                  <a:pt x="41" y="97"/>
                  <a:pt x="41" y="99"/>
                </a:cubicBezTo>
                <a:cubicBezTo>
                  <a:pt x="41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2"/>
                </a:cubicBezTo>
                <a:cubicBezTo>
                  <a:pt x="43" y="119"/>
                  <a:pt x="45" y="126"/>
                  <a:pt x="47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6" y="139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7" y="149"/>
                </a:moveTo>
                <a:cubicBezTo>
                  <a:pt x="41" y="146"/>
                  <a:pt x="45" y="143"/>
                  <a:pt x="50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1" y="142"/>
                  <a:pt x="51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60" y="158"/>
                </a:cubicBezTo>
                <a:cubicBezTo>
                  <a:pt x="61" y="161"/>
                  <a:pt x="63" y="163"/>
                  <a:pt x="65" y="164"/>
                </a:cubicBezTo>
                <a:cubicBezTo>
                  <a:pt x="54" y="161"/>
                  <a:pt x="45" y="156"/>
                  <a:pt x="37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4" y="125"/>
                  <a:pt x="63" y="127"/>
                  <a:pt x="54" y="130"/>
                </a:cubicBezTo>
                <a:cubicBezTo>
                  <a:pt x="51" y="119"/>
                  <a:pt x="49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9" y="70"/>
                  <a:pt x="51" y="57"/>
                  <a:pt x="54" y="46"/>
                </a:cubicBezTo>
                <a:cubicBezTo>
                  <a:pt x="63" y="49"/>
                  <a:pt x="74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8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6" y="75"/>
                  <a:pt x="136" y="74"/>
                </a:cubicBezTo>
                <a:cubicBezTo>
                  <a:pt x="135" y="71"/>
                  <a:pt x="135" y="69"/>
                  <a:pt x="135" y="66"/>
                </a:cubicBezTo>
                <a:cubicBezTo>
                  <a:pt x="135" y="65"/>
                  <a:pt x="135" y="64"/>
                  <a:pt x="134" y="63"/>
                </a:cubicBezTo>
                <a:cubicBezTo>
                  <a:pt x="133" y="57"/>
                  <a:pt x="132" y="50"/>
                  <a:pt x="130" y="44"/>
                </a:cubicBezTo>
                <a:cubicBezTo>
                  <a:pt x="130" y="44"/>
                  <a:pt x="130" y="43"/>
                  <a:pt x="129" y="43"/>
                </a:cubicBezTo>
                <a:cubicBezTo>
                  <a:pt x="136" y="40"/>
                  <a:pt x="141" y="36"/>
                  <a:pt x="146" y="32"/>
                </a:cubicBezTo>
                <a:cubicBezTo>
                  <a:pt x="159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2" y="33"/>
                  <a:pt x="127" y="35"/>
                </a:cubicBezTo>
                <a:cubicBezTo>
                  <a:pt x="127" y="35"/>
                  <a:pt x="126" y="35"/>
                  <a:pt x="126" y="34"/>
                </a:cubicBezTo>
                <a:cubicBezTo>
                  <a:pt x="126" y="34"/>
                  <a:pt x="126" y="34"/>
                  <a:pt x="126" y="33"/>
                </a:cubicBezTo>
                <a:cubicBezTo>
                  <a:pt x="123" y="28"/>
                  <a:pt x="121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4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20" y="38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6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6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20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4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1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1"/>
                </a:cubicBezTo>
                <a:cubicBezTo>
                  <a:pt x="126" y="141"/>
                  <a:pt x="127" y="141"/>
                  <a:pt x="127" y="140"/>
                </a:cubicBezTo>
                <a:cubicBezTo>
                  <a:pt x="132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6" y="144"/>
                </a:moveTo>
                <a:cubicBezTo>
                  <a:pt x="141" y="139"/>
                  <a:pt x="136" y="136"/>
                  <a:pt x="129" y="133"/>
                </a:cubicBezTo>
                <a:cubicBezTo>
                  <a:pt x="130" y="133"/>
                  <a:pt x="130" y="132"/>
                  <a:pt x="130" y="132"/>
                </a:cubicBezTo>
                <a:cubicBezTo>
                  <a:pt x="132" y="126"/>
                  <a:pt x="133" y="119"/>
                  <a:pt x="134" y="112"/>
                </a:cubicBezTo>
                <a:cubicBezTo>
                  <a:pt x="135" y="112"/>
                  <a:pt x="135" y="111"/>
                  <a:pt x="135" y="110"/>
                </a:cubicBezTo>
                <a:cubicBezTo>
                  <a:pt x="135" y="107"/>
                  <a:pt x="135" y="105"/>
                  <a:pt x="136" y="102"/>
                </a:cubicBezTo>
                <a:cubicBezTo>
                  <a:pt x="136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9" y="130"/>
                  <a:pt x="14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76">
            <a:extLst>
              <a:ext uri="{FF2B5EF4-FFF2-40B4-BE49-F238E27FC236}">
                <a16:creationId xmlns:a16="http://schemas.microsoft.com/office/drawing/2014/main" id="{F0AB0787-81FD-4C9D-B2E5-1E5A05E70848}"/>
              </a:ext>
            </a:extLst>
          </p:cNvPr>
          <p:cNvSpPr>
            <a:spLocks noEditPoints="1"/>
          </p:cNvSpPr>
          <p:nvPr/>
        </p:nvSpPr>
        <p:spPr bwMode="auto">
          <a:xfrm>
            <a:off x="2628232" y="2279665"/>
            <a:ext cx="365125" cy="366713"/>
          </a:xfrm>
          <a:custGeom>
            <a:avLst/>
            <a:gdLst>
              <a:gd name="T0" fmla="*/ 47 w 176"/>
              <a:gd name="T1" fmla="*/ 28 h 176"/>
              <a:gd name="T2" fmla="*/ 64 w 176"/>
              <a:gd name="T3" fmla="*/ 23 h 176"/>
              <a:gd name="T4" fmla="*/ 74 w 176"/>
              <a:gd name="T5" fmla="*/ 24 h 176"/>
              <a:gd name="T6" fmla="*/ 100 w 176"/>
              <a:gd name="T7" fmla="*/ 9 h 176"/>
              <a:gd name="T8" fmla="*/ 108 w 176"/>
              <a:gd name="T9" fmla="*/ 33 h 176"/>
              <a:gd name="T10" fmla="*/ 129 w 176"/>
              <a:gd name="T11" fmla="*/ 32 h 176"/>
              <a:gd name="T12" fmla="*/ 123 w 176"/>
              <a:gd name="T13" fmla="*/ 42 h 176"/>
              <a:gd name="T14" fmla="*/ 135 w 176"/>
              <a:gd name="T15" fmla="*/ 54 h 176"/>
              <a:gd name="T16" fmla="*/ 168 w 176"/>
              <a:gd name="T17" fmla="*/ 76 h 176"/>
              <a:gd name="T18" fmla="*/ 148 w 176"/>
              <a:gd name="T19" fmla="*/ 129 h 176"/>
              <a:gd name="T20" fmla="*/ 104 w 176"/>
              <a:gd name="T21" fmla="*/ 0 h 176"/>
              <a:gd name="T22" fmla="*/ 145 w 176"/>
              <a:gd name="T23" fmla="*/ 23 h 176"/>
              <a:gd name="T24" fmla="*/ 126 w 176"/>
              <a:gd name="T25" fmla="*/ 12 h 176"/>
              <a:gd name="T26" fmla="*/ 139 w 176"/>
              <a:gd name="T27" fmla="*/ 36 h 176"/>
              <a:gd name="T28" fmla="*/ 168 w 176"/>
              <a:gd name="T29" fmla="*/ 68 h 176"/>
              <a:gd name="T30" fmla="*/ 72 w 176"/>
              <a:gd name="T31" fmla="*/ 32 h 176"/>
              <a:gd name="T32" fmla="*/ 72 w 176"/>
              <a:gd name="T33" fmla="*/ 176 h 176"/>
              <a:gd name="T34" fmla="*/ 72 w 176"/>
              <a:gd name="T35" fmla="*/ 32 h 176"/>
              <a:gd name="T36" fmla="*/ 41 w 176"/>
              <a:gd name="T37" fmla="*/ 60 h 176"/>
              <a:gd name="T38" fmla="*/ 50 w 176"/>
              <a:gd name="T39" fmla="*/ 44 h 176"/>
              <a:gd name="T40" fmla="*/ 38 w 176"/>
              <a:gd name="T41" fmla="*/ 68 h 176"/>
              <a:gd name="T42" fmla="*/ 8 w 176"/>
              <a:gd name="T43" fmla="*/ 100 h 176"/>
              <a:gd name="T44" fmla="*/ 8 w 176"/>
              <a:gd name="T45" fmla="*/ 108 h 176"/>
              <a:gd name="T46" fmla="*/ 38 w 176"/>
              <a:gd name="T47" fmla="*/ 140 h 176"/>
              <a:gd name="T48" fmla="*/ 8 w 176"/>
              <a:gd name="T49" fmla="*/ 108 h 176"/>
              <a:gd name="T50" fmla="*/ 41 w 176"/>
              <a:gd name="T51" fmla="*/ 148 h 176"/>
              <a:gd name="T52" fmla="*/ 32 w 176"/>
              <a:gd name="T53" fmla="*/ 153 h 176"/>
              <a:gd name="T54" fmla="*/ 48 w 176"/>
              <a:gd name="T55" fmla="*/ 144 h 176"/>
              <a:gd name="T56" fmla="*/ 68 w 176"/>
              <a:gd name="T57" fmla="*/ 167 h 176"/>
              <a:gd name="T58" fmla="*/ 45 w 176"/>
              <a:gd name="T59" fmla="*/ 137 h 176"/>
              <a:gd name="T60" fmla="*/ 68 w 176"/>
              <a:gd name="T61" fmla="*/ 108 h 176"/>
              <a:gd name="T62" fmla="*/ 68 w 176"/>
              <a:gd name="T63" fmla="*/ 100 h 176"/>
              <a:gd name="T64" fmla="*/ 45 w 176"/>
              <a:gd name="T65" fmla="*/ 71 h 176"/>
              <a:gd name="T66" fmla="*/ 68 w 176"/>
              <a:gd name="T67" fmla="*/ 100 h 176"/>
              <a:gd name="T68" fmla="*/ 48 w 176"/>
              <a:gd name="T69" fmla="*/ 64 h 176"/>
              <a:gd name="T70" fmla="*/ 68 w 176"/>
              <a:gd name="T71" fmla="*/ 68 h 176"/>
              <a:gd name="T72" fmla="*/ 104 w 176"/>
              <a:gd name="T73" fmla="*/ 60 h 176"/>
              <a:gd name="T74" fmla="*/ 113 w 176"/>
              <a:gd name="T75" fmla="*/ 55 h 176"/>
              <a:gd name="T76" fmla="*/ 97 w 176"/>
              <a:gd name="T77" fmla="*/ 64 h 176"/>
              <a:gd name="T78" fmla="*/ 76 w 176"/>
              <a:gd name="T79" fmla="*/ 41 h 176"/>
              <a:gd name="T80" fmla="*/ 100 w 176"/>
              <a:gd name="T81" fmla="*/ 71 h 176"/>
              <a:gd name="T82" fmla="*/ 76 w 176"/>
              <a:gd name="T83" fmla="*/ 100 h 176"/>
              <a:gd name="T84" fmla="*/ 76 w 176"/>
              <a:gd name="T85" fmla="*/ 108 h 176"/>
              <a:gd name="T86" fmla="*/ 100 w 176"/>
              <a:gd name="T87" fmla="*/ 137 h 176"/>
              <a:gd name="T88" fmla="*/ 76 w 176"/>
              <a:gd name="T89" fmla="*/ 108 h 176"/>
              <a:gd name="T90" fmla="*/ 76 w 176"/>
              <a:gd name="T91" fmla="*/ 140 h 176"/>
              <a:gd name="T92" fmla="*/ 76 w 176"/>
              <a:gd name="T93" fmla="*/ 167 h 176"/>
              <a:gd name="T94" fmla="*/ 104 w 176"/>
              <a:gd name="T95" fmla="*/ 148 h 176"/>
              <a:gd name="T96" fmla="*/ 94 w 176"/>
              <a:gd name="T97" fmla="*/ 164 h 176"/>
              <a:gd name="T98" fmla="*/ 107 w 176"/>
              <a:gd name="T99" fmla="*/ 140 h 176"/>
              <a:gd name="T100" fmla="*/ 136 w 176"/>
              <a:gd name="T101" fmla="*/ 108 h 176"/>
              <a:gd name="T102" fmla="*/ 112 w 176"/>
              <a:gd name="T103" fmla="*/ 100 h 176"/>
              <a:gd name="T104" fmla="*/ 119 w 176"/>
              <a:gd name="T105" fmla="*/ 60 h 176"/>
              <a:gd name="T106" fmla="*/ 112 w 176"/>
              <a:gd name="T107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104" y="0"/>
                </a:moveTo>
                <a:cubicBezTo>
                  <a:pt x="81" y="0"/>
                  <a:pt x="61" y="11"/>
                  <a:pt x="47" y="28"/>
                </a:cubicBezTo>
                <a:cubicBezTo>
                  <a:pt x="53" y="26"/>
                  <a:pt x="60" y="25"/>
                  <a:pt x="66" y="24"/>
                </a:cubicBezTo>
                <a:cubicBezTo>
                  <a:pt x="65" y="24"/>
                  <a:pt x="65" y="23"/>
                  <a:pt x="64" y="23"/>
                </a:cubicBezTo>
                <a:cubicBezTo>
                  <a:pt x="69" y="18"/>
                  <a:pt x="75" y="15"/>
                  <a:pt x="82" y="12"/>
                </a:cubicBezTo>
                <a:cubicBezTo>
                  <a:pt x="79" y="15"/>
                  <a:pt x="77" y="19"/>
                  <a:pt x="74" y="24"/>
                </a:cubicBezTo>
                <a:cubicBezTo>
                  <a:pt x="77" y="24"/>
                  <a:pt x="80" y="24"/>
                  <a:pt x="83" y="25"/>
                </a:cubicBezTo>
                <a:cubicBezTo>
                  <a:pt x="88" y="16"/>
                  <a:pt x="94" y="10"/>
                  <a:pt x="100" y="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3" y="30"/>
                  <a:pt x="106" y="31"/>
                  <a:pt x="108" y="33"/>
                </a:cubicBezTo>
                <a:cubicBezTo>
                  <a:pt x="108" y="9"/>
                  <a:pt x="108" y="9"/>
                  <a:pt x="108" y="9"/>
                </a:cubicBezTo>
                <a:cubicBezTo>
                  <a:pt x="117" y="11"/>
                  <a:pt x="124" y="19"/>
                  <a:pt x="129" y="32"/>
                </a:cubicBezTo>
                <a:cubicBezTo>
                  <a:pt x="124" y="33"/>
                  <a:pt x="119" y="35"/>
                  <a:pt x="113" y="35"/>
                </a:cubicBezTo>
                <a:cubicBezTo>
                  <a:pt x="117" y="37"/>
                  <a:pt x="120" y="39"/>
                  <a:pt x="123" y="42"/>
                </a:cubicBezTo>
                <a:cubicBezTo>
                  <a:pt x="126" y="41"/>
                  <a:pt x="129" y="40"/>
                  <a:pt x="132" y="39"/>
                </a:cubicBezTo>
                <a:cubicBezTo>
                  <a:pt x="133" y="44"/>
                  <a:pt x="134" y="49"/>
                  <a:pt x="135" y="54"/>
                </a:cubicBezTo>
                <a:cubicBezTo>
                  <a:pt x="140" y="61"/>
                  <a:pt x="144" y="68"/>
                  <a:pt x="147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7" y="91"/>
                  <a:pt x="161" y="105"/>
                  <a:pt x="151" y="115"/>
                </a:cubicBezTo>
                <a:cubicBezTo>
                  <a:pt x="151" y="120"/>
                  <a:pt x="150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126" y="12"/>
                </a:moveTo>
                <a:cubicBezTo>
                  <a:pt x="133" y="15"/>
                  <a:pt x="139" y="18"/>
                  <a:pt x="145" y="23"/>
                </a:cubicBezTo>
                <a:cubicBezTo>
                  <a:pt x="142" y="25"/>
                  <a:pt x="139" y="27"/>
                  <a:pt x="136" y="28"/>
                </a:cubicBezTo>
                <a:cubicBezTo>
                  <a:pt x="133" y="22"/>
                  <a:pt x="130" y="16"/>
                  <a:pt x="126" y="12"/>
                </a:cubicBezTo>
                <a:moveTo>
                  <a:pt x="144" y="68"/>
                </a:moveTo>
                <a:cubicBezTo>
                  <a:pt x="144" y="56"/>
                  <a:pt x="142" y="45"/>
                  <a:pt x="139" y="36"/>
                </a:cubicBezTo>
                <a:cubicBezTo>
                  <a:pt x="143" y="34"/>
                  <a:pt x="147" y="31"/>
                  <a:pt x="151" y="28"/>
                </a:cubicBezTo>
                <a:cubicBezTo>
                  <a:pt x="161" y="38"/>
                  <a:pt x="167" y="52"/>
                  <a:pt x="168" y="68"/>
                </a:cubicBezTo>
                <a:lnTo>
                  <a:pt x="144" y="68"/>
                </a:lnTo>
                <a:close/>
                <a:moveTo>
                  <a:pt x="72" y="32"/>
                </a:moveTo>
                <a:cubicBezTo>
                  <a:pt x="33" y="32"/>
                  <a:pt x="0" y="64"/>
                  <a:pt x="0" y="104"/>
                </a:cubicBezTo>
                <a:cubicBezTo>
                  <a:pt x="0" y="144"/>
                  <a:pt x="33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50" y="44"/>
                </a:moveTo>
                <a:cubicBezTo>
                  <a:pt x="46" y="48"/>
                  <a:pt x="43" y="54"/>
                  <a:pt x="41" y="60"/>
                </a:cubicBezTo>
                <a:cubicBezTo>
                  <a:pt x="37" y="59"/>
                  <a:pt x="34" y="57"/>
                  <a:pt x="32" y="55"/>
                </a:cubicBezTo>
                <a:cubicBezTo>
                  <a:pt x="37" y="50"/>
                  <a:pt x="43" y="47"/>
                  <a:pt x="50" y="44"/>
                </a:cubicBezTo>
                <a:moveTo>
                  <a:pt x="26" y="60"/>
                </a:moveTo>
                <a:cubicBezTo>
                  <a:pt x="29" y="63"/>
                  <a:pt x="33" y="66"/>
                  <a:pt x="38" y="68"/>
                </a:cubicBezTo>
                <a:cubicBezTo>
                  <a:pt x="35" y="77"/>
                  <a:pt x="33" y="88"/>
                  <a:pt x="32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9" y="84"/>
                  <a:pt x="16" y="70"/>
                  <a:pt x="26" y="60"/>
                </a:cubicBezTo>
                <a:moveTo>
                  <a:pt x="8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3" y="120"/>
                  <a:pt x="35" y="131"/>
                  <a:pt x="38" y="140"/>
                </a:cubicBezTo>
                <a:cubicBezTo>
                  <a:pt x="33" y="142"/>
                  <a:pt x="29" y="145"/>
                  <a:pt x="26" y="148"/>
                </a:cubicBezTo>
                <a:cubicBezTo>
                  <a:pt x="16" y="137"/>
                  <a:pt x="9" y="123"/>
                  <a:pt x="8" y="108"/>
                </a:cubicBezTo>
                <a:moveTo>
                  <a:pt x="32" y="153"/>
                </a:moveTo>
                <a:cubicBezTo>
                  <a:pt x="34" y="151"/>
                  <a:pt x="37" y="149"/>
                  <a:pt x="41" y="148"/>
                </a:cubicBezTo>
                <a:cubicBezTo>
                  <a:pt x="43" y="154"/>
                  <a:pt x="46" y="159"/>
                  <a:pt x="50" y="164"/>
                </a:cubicBezTo>
                <a:cubicBezTo>
                  <a:pt x="43" y="161"/>
                  <a:pt x="37" y="158"/>
                  <a:pt x="32" y="153"/>
                </a:cubicBezTo>
                <a:moveTo>
                  <a:pt x="68" y="167"/>
                </a:moveTo>
                <a:cubicBezTo>
                  <a:pt x="60" y="165"/>
                  <a:pt x="53" y="157"/>
                  <a:pt x="48" y="144"/>
                </a:cubicBezTo>
                <a:cubicBezTo>
                  <a:pt x="54" y="142"/>
                  <a:pt x="61" y="141"/>
                  <a:pt x="68" y="140"/>
                </a:cubicBezTo>
                <a:lnTo>
                  <a:pt x="68" y="167"/>
                </a:lnTo>
                <a:close/>
                <a:moveTo>
                  <a:pt x="68" y="132"/>
                </a:moveTo>
                <a:cubicBezTo>
                  <a:pt x="60" y="133"/>
                  <a:pt x="52" y="134"/>
                  <a:pt x="45" y="137"/>
                </a:cubicBezTo>
                <a:cubicBezTo>
                  <a:pt x="42" y="128"/>
                  <a:pt x="41" y="119"/>
                  <a:pt x="40" y="108"/>
                </a:cubicBezTo>
                <a:cubicBezTo>
                  <a:pt x="68" y="108"/>
                  <a:pt x="68" y="108"/>
                  <a:pt x="68" y="108"/>
                </a:cubicBezTo>
                <a:lnTo>
                  <a:pt x="68" y="132"/>
                </a:lnTo>
                <a:close/>
                <a:moveTo>
                  <a:pt x="68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1" y="89"/>
                  <a:pt x="42" y="80"/>
                  <a:pt x="45" y="71"/>
                </a:cubicBezTo>
                <a:cubicBezTo>
                  <a:pt x="52" y="74"/>
                  <a:pt x="60" y="75"/>
                  <a:pt x="68" y="76"/>
                </a:cubicBezTo>
                <a:lnTo>
                  <a:pt x="68" y="100"/>
                </a:lnTo>
                <a:close/>
                <a:moveTo>
                  <a:pt x="68" y="68"/>
                </a:moveTo>
                <a:cubicBezTo>
                  <a:pt x="61" y="67"/>
                  <a:pt x="54" y="66"/>
                  <a:pt x="48" y="64"/>
                </a:cubicBezTo>
                <a:cubicBezTo>
                  <a:pt x="53" y="51"/>
                  <a:pt x="60" y="43"/>
                  <a:pt x="68" y="41"/>
                </a:cubicBezTo>
                <a:lnTo>
                  <a:pt x="68" y="68"/>
                </a:lnTo>
                <a:close/>
                <a:moveTo>
                  <a:pt x="113" y="55"/>
                </a:moveTo>
                <a:cubicBezTo>
                  <a:pt x="110" y="57"/>
                  <a:pt x="107" y="59"/>
                  <a:pt x="104" y="60"/>
                </a:cubicBezTo>
                <a:cubicBezTo>
                  <a:pt x="101" y="54"/>
                  <a:pt x="98" y="48"/>
                  <a:pt x="94" y="44"/>
                </a:cubicBezTo>
                <a:cubicBezTo>
                  <a:pt x="101" y="47"/>
                  <a:pt x="107" y="50"/>
                  <a:pt x="113" y="55"/>
                </a:cubicBezTo>
                <a:moveTo>
                  <a:pt x="76" y="41"/>
                </a:moveTo>
                <a:cubicBezTo>
                  <a:pt x="85" y="43"/>
                  <a:pt x="92" y="51"/>
                  <a:pt x="97" y="64"/>
                </a:cubicBezTo>
                <a:cubicBezTo>
                  <a:pt x="91" y="66"/>
                  <a:pt x="84" y="67"/>
                  <a:pt x="76" y="68"/>
                </a:cubicBezTo>
                <a:lnTo>
                  <a:pt x="76" y="41"/>
                </a:lnTo>
                <a:close/>
                <a:moveTo>
                  <a:pt x="76" y="76"/>
                </a:moveTo>
                <a:cubicBezTo>
                  <a:pt x="85" y="75"/>
                  <a:pt x="93" y="74"/>
                  <a:pt x="100" y="71"/>
                </a:cubicBezTo>
                <a:cubicBezTo>
                  <a:pt x="102" y="80"/>
                  <a:pt x="104" y="89"/>
                  <a:pt x="104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  <a:moveTo>
                  <a:pt x="76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19"/>
                  <a:pt x="102" y="128"/>
                  <a:pt x="100" y="137"/>
                </a:cubicBezTo>
                <a:cubicBezTo>
                  <a:pt x="93" y="134"/>
                  <a:pt x="85" y="133"/>
                  <a:pt x="76" y="132"/>
                </a:cubicBezTo>
                <a:lnTo>
                  <a:pt x="76" y="108"/>
                </a:lnTo>
                <a:close/>
                <a:moveTo>
                  <a:pt x="76" y="167"/>
                </a:moveTo>
                <a:cubicBezTo>
                  <a:pt x="76" y="140"/>
                  <a:pt x="76" y="140"/>
                  <a:pt x="76" y="140"/>
                </a:cubicBezTo>
                <a:cubicBezTo>
                  <a:pt x="84" y="141"/>
                  <a:pt x="91" y="142"/>
                  <a:pt x="97" y="144"/>
                </a:cubicBezTo>
                <a:cubicBezTo>
                  <a:pt x="92" y="157"/>
                  <a:pt x="85" y="165"/>
                  <a:pt x="76" y="167"/>
                </a:cubicBezTo>
                <a:moveTo>
                  <a:pt x="94" y="164"/>
                </a:moveTo>
                <a:cubicBezTo>
                  <a:pt x="98" y="159"/>
                  <a:pt x="101" y="154"/>
                  <a:pt x="104" y="148"/>
                </a:cubicBezTo>
                <a:cubicBezTo>
                  <a:pt x="107" y="149"/>
                  <a:pt x="110" y="151"/>
                  <a:pt x="113" y="153"/>
                </a:cubicBezTo>
                <a:cubicBezTo>
                  <a:pt x="107" y="158"/>
                  <a:pt x="101" y="161"/>
                  <a:pt x="94" y="164"/>
                </a:cubicBezTo>
                <a:moveTo>
                  <a:pt x="119" y="148"/>
                </a:moveTo>
                <a:cubicBezTo>
                  <a:pt x="115" y="145"/>
                  <a:pt x="111" y="142"/>
                  <a:pt x="107" y="140"/>
                </a:cubicBezTo>
                <a:cubicBezTo>
                  <a:pt x="110" y="131"/>
                  <a:pt x="112" y="120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5" y="123"/>
                  <a:pt x="129" y="137"/>
                  <a:pt x="119" y="148"/>
                </a:cubicBezTo>
                <a:moveTo>
                  <a:pt x="112" y="100"/>
                </a:moveTo>
                <a:cubicBezTo>
                  <a:pt x="112" y="88"/>
                  <a:pt x="110" y="77"/>
                  <a:pt x="107" y="68"/>
                </a:cubicBezTo>
                <a:cubicBezTo>
                  <a:pt x="111" y="66"/>
                  <a:pt x="115" y="63"/>
                  <a:pt x="119" y="60"/>
                </a:cubicBezTo>
                <a:cubicBezTo>
                  <a:pt x="129" y="70"/>
                  <a:pt x="135" y="84"/>
                  <a:pt x="136" y="100"/>
                </a:cubicBezTo>
                <a:lnTo>
                  <a:pt x="112" y="1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77">
            <a:extLst>
              <a:ext uri="{FF2B5EF4-FFF2-40B4-BE49-F238E27FC236}">
                <a16:creationId xmlns:a16="http://schemas.microsoft.com/office/drawing/2014/main" id="{16CA8716-BD91-436E-A469-DA36F052BB26}"/>
              </a:ext>
            </a:extLst>
          </p:cNvPr>
          <p:cNvSpPr>
            <a:spLocks noEditPoints="1"/>
          </p:cNvSpPr>
          <p:nvPr/>
        </p:nvSpPr>
        <p:spPr bwMode="auto">
          <a:xfrm>
            <a:off x="3326930" y="2279665"/>
            <a:ext cx="365125" cy="366713"/>
          </a:xfrm>
          <a:custGeom>
            <a:avLst/>
            <a:gdLst>
              <a:gd name="T0" fmla="*/ 85 w 176"/>
              <a:gd name="T1" fmla="*/ 65 h 176"/>
              <a:gd name="T2" fmla="*/ 84 w 176"/>
              <a:gd name="T3" fmla="*/ 48 h 176"/>
              <a:gd name="T4" fmla="*/ 76 w 176"/>
              <a:gd name="T5" fmla="*/ 46 h 176"/>
              <a:gd name="T6" fmla="*/ 66 w 176"/>
              <a:gd name="T7" fmla="*/ 37 h 176"/>
              <a:gd name="T8" fmla="*/ 42 w 176"/>
              <a:gd name="T9" fmla="*/ 33 h 176"/>
              <a:gd name="T10" fmla="*/ 31 w 176"/>
              <a:gd name="T11" fmla="*/ 79 h 176"/>
              <a:gd name="T12" fmla="*/ 57 w 176"/>
              <a:gd name="T13" fmla="*/ 94 h 176"/>
              <a:gd name="T14" fmla="*/ 62 w 176"/>
              <a:gd name="T15" fmla="*/ 82 h 176"/>
              <a:gd name="T16" fmla="*/ 98 w 176"/>
              <a:gd name="T17" fmla="*/ 105 h 176"/>
              <a:gd name="T18" fmla="*/ 65 w 176"/>
              <a:gd name="T19" fmla="*/ 112 h 176"/>
              <a:gd name="T20" fmla="*/ 79 w 176"/>
              <a:gd name="T21" fmla="*/ 149 h 176"/>
              <a:gd name="T22" fmla="*/ 98 w 176"/>
              <a:gd name="T23" fmla="*/ 125 h 176"/>
              <a:gd name="T24" fmla="*/ 88 w 176"/>
              <a:gd name="T25" fmla="*/ 0 h 176"/>
              <a:gd name="T26" fmla="*/ 88 w 176"/>
              <a:gd name="T27" fmla="*/ 176 h 176"/>
              <a:gd name="T28" fmla="*/ 88 w 176"/>
              <a:gd name="T29" fmla="*/ 0 h 176"/>
              <a:gd name="T30" fmla="*/ 8 w 176"/>
              <a:gd name="T31" fmla="*/ 88 h 176"/>
              <a:gd name="T32" fmla="*/ 168 w 176"/>
              <a:gd name="T33" fmla="*/ 88 h 176"/>
              <a:gd name="T34" fmla="*/ 160 w 176"/>
              <a:gd name="T35" fmla="*/ 81 h 176"/>
              <a:gd name="T36" fmla="*/ 159 w 176"/>
              <a:gd name="T37" fmla="*/ 75 h 176"/>
              <a:gd name="T38" fmla="*/ 157 w 176"/>
              <a:gd name="T39" fmla="*/ 68 h 176"/>
              <a:gd name="T40" fmla="*/ 155 w 176"/>
              <a:gd name="T41" fmla="*/ 60 h 176"/>
              <a:gd name="T42" fmla="*/ 152 w 176"/>
              <a:gd name="T43" fmla="*/ 55 h 176"/>
              <a:gd name="T44" fmla="*/ 149 w 176"/>
              <a:gd name="T45" fmla="*/ 50 h 176"/>
              <a:gd name="T46" fmla="*/ 146 w 176"/>
              <a:gd name="T47" fmla="*/ 45 h 176"/>
              <a:gd name="T48" fmla="*/ 136 w 176"/>
              <a:gd name="T49" fmla="*/ 34 h 176"/>
              <a:gd name="T50" fmla="*/ 132 w 176"/>
              <a:gd name="T51" fmla="*/ 31 h 176"/>
              <a:gd name="T52" fmla="*/ 107 w 176"/>
              <a:gd name="T53" fmla="*/ 29 h 176"/>
              <a:gd name="T54" fmla="*/ 110 w 176"/>
              <a:gd name="T55" fmla="*/ 48 h 176"/>
              <a:gd name="T56" fmla="*/ 132 w 176"/>
              <a:gd name="T57" fmla="*/ 56 h 176"/>
              <a:gd name="T58" fmla="*/ 144 w 176"/>
              <a:gd name="T59" fmla="*/ 99 h 176"/>
              <a:gd name="T60" fmla="*/ 159 w 176"/>
              <a:gd name="T61" fmla="*/ 103 h 176"/>
              <a:gd name="T62" fmla="*/ 160 w 176"/>
              <a:gd name="T63" fmla="*/ 97 h 176"/>
              <a:gd name="T64" fmla="*/ 160 w 176"/>
              <a:gd name="T65" fmla="*/ 88 h 176"/>
              <a:gd name="T66" fmla="*/ 133 w 176"/>
              <a:gd name="T67" fmla="*/ 105 h 176"/>
              <a:gd name="T68" fmla="*/ 141 w 176"/>
              <a:gd name="T69" fmla="*/ 11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69" y="79"/>
                </a:moveTo>
                <a:cubicBezTo>
                  <a:pt x="69" y="73"/>
                  <a:pt x="79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4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2" y="39"/>
                  <a:pt x="66" y="37"/>
                </a:cubicBezTo>
                <a:cubicBezTo>
                  <a:pt x="61" y="35"/>
                  <a:pt x="58" y="44"/>
                  <a:pt x="55" y="43"/>
                </a:cubicBezTo>
                <a:cubicBezTo>
                  <a:pt x="52" y="42"/>
                  <a:pt x="46" y="37"/>
                  <a:pt x="42" y="33"/>
                </a:cubicBezTo>
                <a:cubicBezTo>
                  <a:pt x="34" y="40"/>
                  <a:pt x="27" y="49"/>
                  <a:pt x="23" y="59"/>
                </a:cubicBezTo>
                <a:cubicBezTo>
                  <a:pt x="24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2" y="99"/>
                  <a:pt x="57" y="94"/>
                </a:cubicBezTo>
                <a:cubicBezTo>
                  <a:pt x="52" y="89"/>
                  <a:pt x="46" y="83"/>
                  <a:pt x="52" y="79"/>
                </a:cubicBezTo>
                <a:cubicBezTo>
                  <a:pt x="59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3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5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60" y="79"/>
                </a:cubicBezTo>
                <a:cubicBezTo>
                  <a:pt x="160" y="78"/>
                  <a:pt x="159" y="76"/>
                  <a:pt x="159" y="75"/>
                </a:cubicBezTo>
                <a:cubicBezTo>
                  <a:pt x="159" y="74"/>
                  <a:pt x="159" y="73"/>
                  <a:pt x="159" y="72"/>
                </a:cubicBezTo>
                <a:cubicBezTo>
                  <a:pt x="158" y="71"/>
                  <a:pt x="158" y="69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6" y="62"/>
                  <a:pt x="155" y="60"/>
                </a:cubicBezTo>
                <a:cubicBezTo>
                  <a:pt x="154" y="60"/>
                  <a:pt x="154" y="59"/>
                  <a:pt x="154" y="58"/>
                </a:cubicBezTo>
                <a:cubicBezTo>
                  <a:pt x="153" y="57"/>
                  <a:pt x="153" y="56"/>
                  <a:pt x="152" y="55"/>
                </a:cubicBezTo>
                <a:cubicBezTo>
                  <a:pt x="152" y="54"/>
                  <a:pt x="151" y="53"/>
                  <a:pt x="151" y="52"/>
                </a:cubicBezTo>
                <a:cubicBezTo>
                  <a:pt x="150" y="51"/>
                  <a:pt x="150" y="50"/>
                  <a:pt x="149" y="50"/>
                </a:cubicBezTo>
                <a:cubicBezTo>
                  <a:pt x="149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7" y="35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5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7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30" y="51"/>
                  <a:pt x="133" y="52"/>
                  <a:pt x="132" y="56"/>
                </a:cubicBezTo>
                <a:cubicBezTo>
                  <a:pt x="131" y="65"/>
                  <a:pt x="124" y="65"/>
                  <a:pt x="130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2" y="107"/>
                  <a:pt x="157" y="109"/>
                </a:cubicBezTo>
                <a:cubicBezTo>
                  <a:pt x="158" y="107"/>
                  <a:pt x="158" y="105"/>
                  <a:pt x="159" y="103"/>
                </a:cubicBezTo>
                <a:cubicBezTo>
                  <a:pt x="159" y="103"/>
                  <a:pt x="159" y="102"/>
                  <a:pt x="159" y="101"/>
                </a:cubicBezTo>
                <a:cubicBezTo>
                  <a:pt x="159" y="100"/>
                  <a:pt x="160" y="98"/>
                  <a:pt x="160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3"/>
                  <a:pt x="160" y="81"/>
                </a:cubicBezTo>
                <a:moveTo>
                  <a:pt x="133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5" y="115"/>
                  <a:pt x="139" y="117"/>
                  <a:pt x="141" y="113"/>
                </a:cubicBezTo>
                <a:cubicBezTo>
                  <a:pt x="142" y="108"/>
                  <a:pt x="136" y="103"/>
                  <a:pt x="133" y="105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78">
            <a:extLst>
              <a:ext uri="{FF2B5EF4-FFF2-40B4-BE49-F238E27FC236}">
                <a16:creationId xmlns:a16="http://schemas.microsoft.com/office/drawing/2014/main" id="{3BC8ECD3-4681-48FF-8204-DB7FA1CD6875}"/>
              </a:ext>
            </a:extLst>
          </p:cNvPr>
          <p:cNvSpPr>
            <a:spLocks noEditPoints="1"/>
          </p:cNvSpPr>
          <p:nvPr/>
        </p:nvSpPr>
        <p:spPr bwMode="auto">
          <a:xfrm>
            <a:off x="4025628" y="2279665"/>
            <a:ext cx="365125" cy="366713"/>
          </a:xfrm>
          <a:custGeom>
            <a:avLst/>
            <a:gdLst>
              <a:gd name="T0" fmla="*/ 8 w 176"/>
              <a:gd name="T1" fmla="*/ 140 h 176"/>
              <a:gd name="T2" fmla="*/ 1 w 176"/>
              <a:gd name="T3" fmla="*/ 169 h 176"/>
              <a:gd name="T4" fmla="*/ 7 w 176"/>
              <a:gd name="T5" fmla="*/ 175 h 176"/>
              <a:gd name="T6" fmla="*/ 36 w 176"/>
              <a:gd name="T7" fmla="*/ 168 h 176"/>
              <a:gd name="T8" fmla="*/ 36 w 176"/>
              <a:gd name="T9" fmla="*/ 136 h 176"/>
              <a:gd name="T10" fmla="*/ 168 w 176"/>
              <a:gd name="T11" fmla="*/ 36 h 176"/>
              <a:gd name="T12" fmla="*/ 175 w 176"/>
              <a:gd name="T13" fmla="*/ 7 h 176"/>
              <a:gd name="T14" fmla="*/ 169 w 176"/>
              <a:gd name="T15" fmla="*/ 1 h 176"/>
              <a:gd name="T16" fmla="*/ 140 w 176"/>
              <a:gd name="T17" fmla="*/ 8 h 176"/>
              <a:gd name="T18" fmla="*/ 140 w 176"/>
              <a:gd name="T19" fmla="*/ 40 h 176"/>
              <a:gd name="T20" fmla="*/ 8 w 176"/>
              <a:gd name="T21" fmla="*/ 36 h 176"/>
              <a:gd name="T22" fmla="*/ 40 w 176"/>
              <a:gd name="T23" fmla="*/ 36 h 176"/>
              <a:gd name="T24" fmla="*/ 32 w 176"/>
              <a:gd name="T25" fmla="*/ 12 h 176"/>
              <a:gd name="T26" fmla="*/ 4 w 176"/>
              <a:gd name="T27" fmla="*/ 0 h 176"/>
              <a:gd name="T28" fmla="*/ 27 w 176"/>
              <a:gd name="T29" fmla="*/ 32 h 176"/>
              <a:gd name="T30" fmla="*/ 88 w 176"/>
              <a:gd name="T31" fmla="*/ 136 h 176"/>
              <a:gd name="T32" fmla="*/ 69 w 176"/>
              <a:gd name="T33" fmla="*/ 53 h 176"/>
              <a:gd name="T34" fmla="*/ 69 w 176"/>
              <a:gd name="T35" fmla="*/ 53 h 176"/>
              <a:gd name="T36" fmla="*/ 60 w 176"/>
              <a:gd name="T37" fmla="*/ 84 h 176"/>
              <a:gd name="T38" fmla="*/ 49 w 176"/>
              <a:gd name="T39" fmla="*/ 92 h 176"/>
              <a:gd name="T40" fmla="*/ 58 w 176"/>
              <a:gd name="T41" fmla="*/ 113 h 176"/>
              <a:gd name="T42" fmla="*/ 66 w 176"/>
              <a:gd name="T43" fmla="*/ 117 h 176"/>
              <a:gd name="T44" fmla="*/ 84 w 176"/>
              <a:gd name="T45" fmla="*/ 127 h 176"/>
              <a:gd name="T46" fmla="*/ 84 w 176"/>
              <a:gd name="T47" fmla="*/ 127 h 176"/>
              <a:gd name="T48" fmla="*/ 69 w 176"/>
              <a:gd name="T49" fmla="*/ 92 h 176"/>
              <a:gd name="T50" fmla="*/ 84 w 176"/>
              <a:gd name="T51" fmla="*/ 84 h 176"/>
              <a:gd name="T52" fmla="*/ 84 w 176"/>
              <a:gd name="T53" fmla="*/ 72 h 176"/>
              <a:gd name="T54" fmla="*/ 73 w 176"/>
              <a:gd name="T55" fmla="*/ 62 h 176"/>
              <a:gd name="T56" fmla="*/ 128 w 176"/>
              <a:gd name="T57" fmla="*/ 84 h 176"/>
              <a:gd name="T58" fmla="*/ 119 w 176"/>
              <a:gd name="T59" fmla="*/ 63 h 176"/>
              <a:gd name="T60" fmla="*/ 111 w 176"/>
              <a:gd name="T61" fmla="*/ 59 h 176"/>
              <a:gd name="T62" fmla="*/ 92 w 176"/>
              <a:gd name="T63" fmla="*/ 49 h 176"/>
              <a:gd name="T64" fmla="*/ 92 w 176"/>
              <a:gd name="T65" fmla="*/ 49 h 176"/>
              <a:gd name="T66" fmla="*/ 108 w 176"/>
              <a:gd name="T67" fmla="*/ 84 h 176"/>
              <a:gd name="T68" fmla="*/ 92 w 176"/>
              <a:gd name="T69" fmla="*/ 127 h 176"/>
              <a:gd name="T70" fmla="*/ 92 w 176"/>
              <a:gd name="T71" fmla="*/ 127 h 176"/>
              <a:gd name="T72" fmla="*/ 108 w 176"/>
              <a:gd name="T73" fmla="*/ 92 h 176"/>
              <a:gd name="T74" fmla="*/ 107 w 176"/>
              <a:gd name="T75" fmla="*/ 123 h 176"/>
              <a:gd name="T76" fmla="*/ 107 w 176"/>
              <a:gd name="T77" fmla="*/ 123 h 176"/>
              <a:gd name="T78" fmla="*/ 116 w 176"/>
              <a:gd name="T79" fmla="*/ 92 h 176"/>
              <a:gd name="T80" fmla="*/ 150 w 176"/>
              <a:gd name="T81" fmla="*/ 144 h 176"/>
              <a:gd name="T82" fmla="*/ 164 w 176"/>
              <a:gd name="T83" fmla="*/ 136 h 176"/>
              <a:gd name="T84" fmla="*/ 136 w 176"/>
              <a:gd name="T85" fmla="*/ 164 h 176"/>
              <a:gd name="T86" fmla="*/ 144 w 176"/>
              <a:gd name="T87" fmla="*/ 150 h 176"/>
              <a:gd name="T88" fmla="*/ 176 w 176"/>
              <a:gd name="T8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36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0" y="136"/>
                  <a:pt x="8" y="138"/>
                  <a:pt x="8" y="140"/>
                </a:cubicBezTo>
                <a:cubicBezTo>
                  <a:pt x="8" y="142"/>
                  <a:pt x="10" y="144"/>
                  <a:pt x="12" y="144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1" y="169"/>
                  <a:pt x="1" y="169"/>
                  <a:pt x="1" y="169"/>
                </a:cubicBezTo>
                <a:cubicBezTo>
                  <a:pt x="1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6"/>
                  <a:pt x="34" y="168"/>
                  <a:pt x="36" y="168"/>
                </a:cubicBezTo>
                <a:cubicBezTo>
                  <a:pt x="39" y="168"/>
                  <a:pt x="40" y="166"/>
                  <a:pt x="40" y="164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9" y="136"/>
                  <a:pt x="36" y="136"/>
                </a:cubicBezTo>
                <a:moveTo>
                  <a:pt x="140" y="40"/>
                </a:moveTo>
                <a:cubicBezTo>
                  <a:pt x="164" y="40"/>
                  <a:pt x="164" y="40"/>
                  <a:pt x="164" y="40"/>
                </a:cubicBezTo>
                <a:cubicBezTo>
                  <a:pt x="167" y="40"/>
                  <a:pt x="168" y="38"/>
                  <a:pt x="168" y="36"/>
                </a:cubicBezTo>
                <a:cubicBezTo>
                  <a:pt x="168" y="34"/>
                  <a:pt x="167" y="32"/>
                  <a:pt x="16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cubicBezTo>
                  <a:pt x="176" y="2"/>
                  <a:pt x="175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3" y="8"/>
                  <a:pt x="140" y="8"/>
                </a:cubicBezTo>
                <a:cubicBezTo>
                  <a:pt x="138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moveTo>
                  <a:pt x="27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0" y="32"/>
                  <a:pt x="8" y="34"/>
                  <a:pt x="8" y="36"/>
                </a:cubicBezTo>
                <a:cubicBezTo>
                  <a:pt x="8" y="38"/>
                  <a:pt x="10" y="40"/>
                  <a:pt x="12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0"/>
                  <a:pt x="39" y="8"/>
                  <a:pt x="36" y="8"/>
                </a:cubicBezTo>
                <a:cubicBezTo>
                  <a:pt x="34" y="8"/>
                  <a:pt x="32" y="10"/>
                  <a:pt x="32" y="12"/>
                </a:cubicBezTo>
                <a:cubicBezTo>
                  <a:pt x="32" y="26"/>
                  <a:pt x="32" y="26"/>
                  <a:pt x="32" y="2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1" y="7"/>
                </a:cubicBezTo>
                <a:lnTo>
                  <a:pt x="27" y="32"/>
                </a:lnTo>
                <a:close/>
                <a:moveTo>
                  <a:pt x="88" y="40"/>
                </a:moveTo>
                <a:cubicBezTo>
                  <a:pt x="62" y="40"/>
                  <a:pt x="40" y="61"/>
                  <a:pt x="40" y="88"/>
                </a:cubicBezTo>
                <a:cubicBezTo>
                  <a:pt x="40" y="114"/>
                  <a:pt x="62" y="136"/>
                  <a:pt x="88" y="136"/>
                </a:cubicBezTo>
                <a:cubicBezTo>
                  <a:pt x="115" y="136"/>
                  <a:pt x="136" y="114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69" y="53"/>
                </a:moveTo>
                <a:cubicBezTo>
                  <a:pt x="68" y="55"/>
                  <a:pt x="67" y="57"/>
                  <a:pt x="66" y="59"/>
                </a:cubicBezTo>
                <a:cubicBezTo>
                  <a:pt x="65" y="58"/>
                  <a:pt x="64" y="58"/>
                  <a:pt x="63" y="57"/>
                </a:cubicBezTo>
                <a:cubicBezTo>
                  <a:pt x="65" y="55"/>
                  <a:pt x="67" y="54"/>
                  <a:pt x="69" y="53"/>
                </a:cubicBezTo>
                <a:moveTo>
                  <a:pt x="58" y="63"/>
                </a:moveTo>
                <a:cubicBezTo>
                  <a:pt x="59" y="64"/>
                  <a:pt x="61" y="65"/>
                  <a:pt x="63" y="66"/>
                </a:cubicBezTo>
                <a:cubicBezTo>
                  <a:pt x="62" y="72"/>
                  <a:pt x="61" y="78"/>
                  <a:pt x="60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76"/>
                  <a:pt x="53" y="68"/>
                  <a:pt x="58" y="63"/>
                </a:cubicBezTo>
                <a:moveTo>
                  <a:pt x="49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1" y="98"/>
                  <a:pt x="62" y="104"/>
                  <a:pt x="63" y="110"/>
                </a:cubicBezTo>
                <a:cubicBezTo>
                  <a:pt x="61" y="111"/>
                  <a:pt x="59" y="112"/>
                  <a:pt x="58" y="113"/>
                </a:cubicBezTo>
                <a:cubicBezTo>
                  <a:pt x="53" y="107"/>
                  <a:pt x="49" y="100"/>
                  <a:pt x="49" y="92"/>
                </a:cubicBezTo>
                <a:moveTo>
                  <a:pt x="63" y="119"/>
                </a:moveTo>
                <a:cubicBezTo>
                  <a:pt x="64" y="118"/>
                  <a:pt x="65" y="118"/>
                  <a:pt x="66" y="117"/>
                </a:cubicBezTo>
                <a:cubicBezTo>
                  <a:pt x="67" y="119"/>
                  <a:pt x="68" y="121"/>
                  <a:pt x="69" y="123"/>
                </a:cubicBezTo>
                <a:cubicBezTo>
                  <a:pt x="67" y="122"/>
                  <a:pt x="65" y="120"/>
                  <a:pt x="63" y="119"/>
                </a:cubicBezTo>
                <a:moveTo>
                  <a:pt x="84" y="127"/>
                </a:moveTo>
                <a:cubicBezTo>
                  <a:pt x="80" y="125"/>
                  <a:pt x="76" y="121"/>
                  <a:pt x="73" y="114"/>
                </a:cubicBezTo>
                <a:cubicBezTo>
                  <a:pt x="77" y="113"/>
                  <a:pt x="80" y="112"/>
                  <a:pt x="84" y="112"/>
                </a:cubicBezTo>
                <a:lnTo>
                  <a:pt x="84" y="127"/>
                </a:lnTo>
                <a:close/>
                <a:moveTo>
                  <a:pt x="84" y="104"/>
                </a:moveTo>
                <a:cubicBezTo>
                  <a:pt x="79" y="104"/>
                  <a:pt x="75" y="105"/>
                  <a:pt x="71" y="107"/>
                </a:cubicBezTo>
                <a:cubicBezTo>
                  <a:pt x="70" y="102"/>
                  <a:pt x="69" y="97"/>
                  <a:pt x="69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4"/>
                </a:lnTo>
                <a:close/>
                <a:moveTo>
                  <a:pt x="84" y="84"/>
                </a:moveTo>
                <a:cubicBezTo>
                  <a:pt x="69" y="84"/>
                  <a:pt x="69" y="84"/>
                  <a:pt x="69" y="84"/>
                </a:cubicBezTo>
                <a:cubicBezTo>
                  <a:pt x="69" y="79"/>
                  <a:pt x="70" y="74"/>
                  <a:pt x="71" y="69"/>
                </a:cubicBezTo>
                <a:cubicBezTo>
                  <a:pt x="75" y="71"/>
                  <a:pt x="79" y="71"/>
                  <a:pt x="84" y="72"/>
                </a:cubicBezTo>
                <a:lnTo>
                  <a:pt x="84" y="84"/>
                </a:lnTo>
                <a:close/>
                <a:moveTo>
                  <a:pt x="84" y="64"/>
                </a:moveTo>
                <a:cubicBezTo>
                  <a:pt x="80" y="64"/>
                  <a:pt x="77" y="63"/>
                  <a:pt x="73" y="62"/>
                </a:cubicBezTo>
                <a:cubicBezTo>
                  <a:pt x="76" y="55"/>
                  <a:pt x="80" y="51"/>
                  <a:pt x="84" y="49"/>
                </a:cubicBezTo>
                <a:lnTo>
                  <a:pt x="84" y="64"/>
                </a:lnTo>
                <a:close/>
                <a:moveTo>
                  <a:pt x="128" y="84"/>
                </a:moveTo>
                <a:cubicBezTo>
                  <a:pt x="116" y="84"/>
                  <a:pt x="116" y="84"/>
                  <a:pt x="116" y="84"/>
                </a:cubicBezTo>
                <a:cubicBezTo>
                  <a:pt x="116" y="78"/>
                  <a:pt x="115" y="72"/>
                  <a:pt x="113" y="66"/>
                </a:cubicBezTo>
                <a:cubicBezTo>
                  <a:pt x="115" y="65"/>
                  <a:pt x="117" y="64"/>
                  <a:pt x="119" y="63"/>
                </a:cubicBezTo>
                <a:cubicBezTo>
                  <a:pt x="124" y="68"/>
                  <a:pt x="127" y="76"/>
                  <a:pt x="128" y="84"/>
                </a:cubicBezTo>
                <a:moveTo>
                  <a:pt x="113" y="57"/>
                </a:moveTo>
                <a:cubicBezTo>
                  <a:pt x="113" y="58"/>
                  <a:pt x="112" y="58"/>
                  <a:pt x="111" y="59"/>
                </a:cubicBezTo>
                <a:cubicBezTo>
                  <a:pt x="110" y="57"/>
                  <a:pt x="108" y="55"/>
                  <a:pt x="107" y="53"/>
                </a:cubicBezTo>
                <a:cubicBezTo>
                  <a:pt x="110" y="54"/>
                  <a:pt x="112" y="55"/>
                  <a:pt x="113" y="57"/>
                </a:cubicBezTo>
                <a:moveTo>
                  <a:pt x="92" y="49"/>
                </a:moveTo>
                <a:cubicBezTo>
                  <a:pt x="97" y="51"/>
                  <a:pt x="101" y="55"/>
                  <a:pt x="103" y="62"/>
                </a:cubicBezTo>
                <a:cubicBezTo>
                  <a:pt x="100" y="63"/>
                  <a:pt x="96" y="64"/>
                  <a:pt x="92" y="64"/>
                </a:cubicBezTo>
                <a:lnTo>
                  <a:pt x="92" y="49"/>
                </a:lnTo>
                <a:close/>
                <a:moveTo>
                  <a:pt x="92" y="72"/>
                </a:moveTo>
                <a:cubicBezTo>
                  <a:pt x="97" y="71"/>
                  <a:pt x="102" y="71"/>
                  <a:pt x="106" y="69"/>
                </a:cubicBezTo>
                <a:cubicBezTo>
                  <a:pt x="107" y="74"/>
                  <a:pt x="108" y="79"/>
                  <a:pt x="10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72"/>
                </a:lnTo>
                <a:close/>
                <a:moveTo>
                  <a:pt x="92" y="127"/>
                </a:move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100" y="113"/>
                  <a:pt x="103" y="114"/>
                </a:cubicBezTo>
                <a:cubicBezTo>
                  <a:pt x="101" y="121"/>
                  <a:pt x="97" y="125"/>
                  <a:pt x="92" y="127"/>
                </a:cubicBezTo>
                <a:moveTo>
                  <a:pt x="92" y="104"/>
                </a:moveTo>
                <a:cubicBezTo>
                  <a:pt x="92" y="92"/>
                  <a:pt x="92" y="92"/>
                  <a:pt x="92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7"/>
                  <a:pt x="107" y="102"/>
                  <a:pt x="106" y="107"/>
                </a:cubicBezTo>
                <a:cubicBezTo>
                  <a:pt x="102" y="105"/>
                  <a:pt x="97" y="104"/>
                  <a:pt x="92" y="104"/>
                </a:cubicBezTo>
                <a:moveTo>
                  <a:pt x="107" y="123"/>
                </a:moveTo>
                <a:cubicBezTo>
                  <a:pt x="108" y="121"/>
                  <a:pt x="110" y="119"/>
                  <a:pt x="111" y="117"/>
                </a:cubicBezTo>
                <a:cubicBezTo>
                  <a:pt x="112" y="118"/>
                  <a:pt x="113" y="118"/>
                  <a:pt x="113" y="119"/>
                </a:cubicBezTo>
                <a:cubicBezTo>
                  <a:pt x="112" y="121"/>
                  <a:pt x="110" y="122"/>
                  <a:pt x="107" y="123"/>
                </a:cubicBezTo>
                <a:moveTo>
                  <a:pt x="119" y="113"/>
                </a:moveTo>
                <a:cubicBezTo>
                  <a:pt x="117" y="112"/>
                  <a:pt x="115" y="111"/>
                  <a:pt x="113" y="110"/>
                </a:cubicBezTo>
                <a:cubicBezTo>
                  <a:pt x="115" y="104"/>
                  <a:pt x="116" y="98"/>
                  <a:pt x="116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7" y="100"/>
                  <a:pt x="124" y="107"/>
                  <a:pt x="119" y="113"/>
                </a:cubicBezTo>
                <a:moveTo>
                  <a:pt x="150" y="144"/>
                </a:moveTo>
                <a:cubicBezTo>
                  <a:pt x="164" y="144"/>
                  <a:pt x="164" y="144"/>
                  <a:pt x="164" y="144"/>
                </a:cubicBezTo>
                <a:cubicBezTo>
                  <a:pt x="167" y="144"/>
                  <a:pt x="168" y="142"/>
                  <a:pt x="168" y="140"/>
                </a:cubicBezTo>
                <a:cubicBezTo>
                  <a:pt x="168" y="138"/>
                  <a:pt x="167" y="136"/>
                  <a:pt x="164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8" y="136"/>
                  <a:pt x="136" y="138"/>
                  <a:pt x="136" y="140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3" y="168"/>
                  <a:pt x="144" y="166"/>
                  <a:pt x="144" y="164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50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79">
            <a:extLst>
              <a:ext uri="{FF2B5EF4-FFF2-40B4-BE49-F238E27FC236}">
                <a16:creationId xmlns:a16="http://schemas.microsoft.com/office/drawing/2014/main" id="{AFD9156E-6655-4087-8A6E-866BE5A7E59B}"/>
              </a:ext>
            </a:extLst>
          </p:cNvPr>
          <p:cNvSpPr>
            <a:spLocks noEditPoints="1"/>
          </p:cNvSpPr>
          <p:nvPr/>
        </p:nvSpPr>
        <p:spPr bwMode="auto">
          <a:xfrm>
            <a:off x="4724326" y="2279665"/>
            <a:ext cx="266700" cy="366713"/>
          </a:xfrm>
          <a:custGeom>
            <a:avLst/>
            <a:gdLst>
              <a:gd name="T0" fmla="*/ 86 w 128"/>
              <a:gd name="T1" fmla="*/ 32 h 176"/>
              <a:gd name="T2" fmla="*/ 99 w 128"/>
              <a:gd name="T3" fmla="*/ 37 h 176"/>
              <a:gd name="T4" fmla="*/ 106 w 128"/>
              <a:gd name="T5" fmla="*/ 63 h 176"/>
              <a:gd name="T6" fmla="*/ 112 w 128"/>
              <a:gd name="T7" fmla="*/ 56 h 176"/>
              <a:gd name="T8" fmla="*/ 84 w 128"/>
              <a:gd name="T9" fmla="*/ 21 h 176"/>
              <a:gd name="T10" fmla="*/ 99 w 128"/>
              <a:gd name="T11" fmla="*/ 66 h 176"/>
              <a:gd name="T12" fmla="*/ 104 w 128"/>
              <a:gd name="T13" fmla="*/ 71 h 176"/>
              <a:gd name="T14" fmla="*/ 67 w 128"/>
              <a:gd name="T15" fmla="*/ 60 h 176"/>
              <a:gd name="T16" fmla="*/ 64 w 128"/>
              <a:gd name="T17" fmla="*/ 83 h 176"/>
              <a:gd name="T18" fmla="*/ 70 w 128"/>
              <a:gd name="T19" fmla="*/ 96 h 176"/>
              <a:gd name="T20" fmla="*/ 72 w 128"/>
              <a:gd name="T21" fmla="*/ 92 h 176"/>
              <a:gd name="T22" fmla="*/ 78 w 128"/>
              <a:gd name="T23" fmla="*/ 67 h 176"/>
              <a:gd name="T24" fmla="*/ 122 w 128"/>
              <a:gd name="T25" fmla="*/ 98 h 176"/>
              <a:gd name="T26" fmla="*/ 120 w 128"/>
              <a:gd name="T27" fmla="*/ 99 h 176"/>
              <a:gd name="T28" fmla="*/ 8 w 128"/>
              <a:gd name="T29" fmla="*/ 56 h 176"/>
              <a:gd name="T30" fmla="*/ 29 w 128"/>
              <a:gd name="T31" fmla="*/ 9 h 176"/>
              <a:gd name="T32" fmla="*/ 26 w 128"/>
              <a:gd name="T33" fmla="*/ 2 h 176"/>
              <a:gd name="T34" fmla="*/ 23 w 128"/>
              <a:gd name="T35" fmla="*/ 3 h 176"/>
              <a:gd name="T36" fmla="*/ 68 w 128"/>
              <a:gd name="T37" fmla="*/ 128 h 176"/>
              <a:gd name="T38" fmla="*/ 44 w 128"/>
              <a:gd name="T39" fmla="*/ 168 h 176"/>
              <a:gd name="T40" fmla="*/ 44 w 128"/>
              <a:gd name="T41" fmla="*/ 176 h 176"/>
              <a:gd name="T42" fmla="*/ 104 w 128"/>
              <a:gd name="T43" fmla="*/ 172 h 176"/>
              <a:gd name="T44" fmla="*/ 76 w 128"/>
              <a:gd name="T45" fmla="*/ 168 h 176"/>
              <a:gd name="T46" fmla="*/ 125 w 128"/>
              <a:gd name="T47" fmla="*/ 105 h 176"/>
              <a:gd name="T48" fmla="*/ 126 w 128"/>
              <a:gd name="T49" fmla="*/ 102 h 176"/>
              <a:gd name="T50" fmla="*/ 72 w 128"/>
              <a:gd name="T51" fmla="*/ 112 h 176"/>
              <a:gd name="T52" fmla="*/ 72 w 128"/>
              <a:gd name="T53" fmla="*/ 0 h 176"/>
              <a:gd name="T54" fmla="*/ 72 w 128"/>
              <a:gd name="T55" fmla="*/ 112 h 176"/>
              <a:gd name="T56" fmla="*/ 120 w 128"/>
              <a:gd name="T57" fmla="*/ 56 h 176"/>
              <a:gd name="T58" fmla="*/ 24 w 128"/>
              <a:gd name="T59" fmla="*/ 56 h 176"/>
              <a:gd name="T60" fmla="*/ 37 w 128"/>
              <a:gd name="T61" fmla="*/ 51 h 176"/>
              <a:gd name="T62" fmla="*/ 53 w 128"/>
              <a:gd name="T63" fmla="*/ 60 h 176"/>
              <a:gd name="T64" fmla="*/ 56 w 128"/>
              <a:gd name="T65" fmla="*/ 53 h 176"/>
              <a:gd name="T66" fmla="*/ 70 w 128"/>
              <a:gd name="T67" fmla="*/ 42 h 176"/>
              <a:gd name="T68" fmla="*/ 70 w 128"/>
              <a:gd name="T69" fmla="*/ 32 h 176"/>
              <a:gd name="T70" fmla="*/ 65 w 128"/>
              <a:gd name="T71" fmla="*/ 31 h 176"/>
              <a:gd name="T72" fmla="*/ 59 w 128"/>
              <a:gd name="T73" fmla="*/ 26 h 176"/>
              <a:gd name="T74" fmla="*/ 46 w 128"/>
              <a:gd name="T75" fmla="*/ 26 h 176"/>
              <a:gd name="T76" fmla="*/ 37 w 128"/>
              <a:gd name="T77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76">
                <a:moveTo>
                  <a:pt x="86" y="27"/>
                </a:moveTo>
                <a:cubicBezTo>
                  <a:pt x="86" y="27"/>
                  <a:pt x="84" y="28"/>
                  <a:pt x="86" y="32"/>
                </a:cubicBezTo>
                <a:cubicBezTo>
                  <a:pt x="87" y="37"/>
                  <a:pt x="89" y="38"/>
                  <a:pt x="95" y="35"/>
                </a:cubicBezTo>
                <a:cubicBezTo>
                  <a:pt x="98" y="34"/>
                  <a:pt x="100" y="35"/>
                  <a:pt x="99" y="37"/>
                </a:cubicBezTo>
                <a:cubicBezTo>
                  <a:pt x="99" y="43"/>
                  <a:pt x="94" y="42"/>
                  <a:pt x="98" y="51"/>
                </a:cubicBezTo>
                <a:cubicBezTo>
                  <a:pt x="100" y="57"/>
                  <a:pt x="104" y="59"/>
                  <a:pt x="106" y="63"/>
                </a:cubicBezTo>
                <a:cubicBezTo>
                  <a:pt x="107" y="64"/>
                  <a:pt x="109" y="66"/>
                  <a:pt x="111" y="67"/>
                </a:cubicBezTo>
                <a:cubicBezTo>
                  <a:pt x="112" y="63"/>
                  <a:pt x="112" y="60"/>
                  <a:pt x="112" y="56"/>
                </a:cubicBezTo>
                <a:cubicBezTo>
                  <a:pt x="112" y="39"/>
                  <a:pt x="101" y="24"/>
                  <a:pt x="86" y="18"/>
                </a:cubicBezTo>
                <a:cubicBezTo>
                  <a:pt x="85" y="20"/>
                  <a:pt x="84" y="21"/>
                  <a:pt x="84" y="21"/>
                </a:cubicBezTo>
                <a:cubicBezTo>
                  <a:pt x="81" y="22"/>
                  <a:pt x="82" y="27"/>
                  <a:pt x="86" y="27"/>
                </a:cubicBezTo>
                <a:moveTo>
                  <a:pt x="99" y="66"/>
                </a:moveTo>
                <a:cubicBezTo>
                  <a:pt x="98" y="67"/>
                  <a:pt x="98" y="70"/>
                  <a:pt x="99" y="71"/>
                </a:cubicBezTo>
                <a:cubicBezTo>
                  <a:pt x="101" y="72"/>
                  <a:pt x="104" y="74"/>
                  <a:pt x="104" y="71"/>
                </a:cubicBezTo>
                <a:cubicBezTo>
                  <a:pt x="105" y="68"/>
                  <a:pt x="101" y="65"/>
                  <a:pt x="99" y="66"/>
                </a:cubicBezTo>
                <a:moveTo>
                  <a:pt x="67" y="60"/>
                </a:moveTo>
                <a:cubicBezTo>
                  <a:pt x="61" y="60"/>
                  <a:pt x="57" y="62"/>
                  <a:pt x="58" y="71"/>
                </a:cubicBezTo>
                <a:cubicBezTo>
                  <a:pt x="60" y="80"/>
                  <a:pt x="65" y="76"/>
                  <a:pt x="64" y="83"/>
                </a:cubicBezTo>
                <a:cubicBezTo>
                  <a:pt x="64" y="90"/>
                  <a:pt x="66" y="91"/>
                  <a:pt x="67" y="93"/>
                </a:cubicBezTo>
                <a:cubicBezTo>
                  <a:pt x="67" y="94"/>
                  <a:pt x="69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2"/>
                </a:cubicBezTo>
                <a:cubicBezTo>
                  <a:pt x="73" y="86"/>
                  <a:pt x="76" y="82"/>
                  <a:pt x="78" y="79"/>
                </a:cubicBezTo>
                <a:cubicBezTo>
                  <a:pt x="81" y="75"/>
                  <a:pt x="84" y="71"/>
                  <a:pt x="78" y="67"/>
                </a:cubicBezTo>
                <a:cubicBezTo>
                  <a:pt x="73" y="62"/>
                  <a:pt x="74" y="60"/>
                  <a:pt x="67" y="60"/>
                </a:cubicBezTo>
                <a:moveTo>
                  <a:pt x="122" y="98"/>
                </a:moveTo>
                <a:cubicBezTo>
                  <a:pt x="121" y="98"/>
                  <a:pt x="120" y="98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08" y="112"/>
                  <a:pt x="91" y="120"/>
                  <a:pt x="72" y="120"/>
                </a:cubicBezTo>
                <a:cubicBezTo>
                  <a:pt x="37" y="120"/>
                  <a:pt x="8" y="91"/>
                  <a:pt x="8" y="56"/>
                </a:cubicBezTo>
                <a:cubicBezTo>
                  <a:pt x="8" y="37"/>
                  <a:pt x="16" y="21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8"/>
                  <a:pt x="30" y="7"/>
                  <a:pt x="30" y="6"/>
                </a:cubicBezTo>
                <a:cubicBezTo>
                  <a:pt x="30" y="4"/>
                  <a:pt x="29" y="2"/>
                  <a:pt x="26" y="2"/>
                </a:cubicBezTo>
                <a:cubicBezTo>
                  <a:pt x="25" y="2"/>
                  <a:pt x="24" y="2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9" y="16"/>
                  <a:pt x="0" y="35"/>
                  <a:pt x="0" y="56"/>
                </a:cubicBezTo>
                <a:cubicBezTo>
                  <a:pt x="0" y="94"/>
                  <a:pt x="30" y="126"/>
                  <a:pt x="68" y="12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2" y="168"/>
                  <a:pt x="40" y="170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4" y="174"/>
                  <a:pt x="104" y="172"/>
                </a:cubicBezTo>
                <a:cubicBezTo>
                  <a:pt x="104" y="170"/>
                  <a:pt x="103" y="168"/>
                  <a:pt x="100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96" y="127"/>
                  <a:pt x="113" y="118"/>
                  <a:pt x="125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6" y="104"/>
                  <a:pt x="126" y="103"/>
                  <a:pt x="126" y="102"/>
                </a:cubicBezTo>
                <a:cubicBezTo>
                  <a:pt x="126" y="100"/>
                  <a:pt x="125" y="98"/>
                  <a:pt x="122" y="98"/>
                </a:cubicBezTo>
                <a:moveTo>
                  <a:pt x="72" y="112"/>
                </a:moveTo>
                <a:cubicBezTo>
                  <a:pt x="103" y="112"/>
                  <a:pt x="128" y="87"/>
                  <a:pt x="128" y="56"/>
                </a:cubicBezTo>
                <a:cubicBezTo>
                  <a:pt x="128" y="25"/>
                  <a:pt x="103" y="0"/>
                  <a:pt x="72" y="0"/>
                </a:cubicBezTo>
                <a:cubicBezTo>
                  <a:pt x="41" y="0"/>
                  <a:pt x="16" y="25"/>
                  <a:pt x="16" y="56"/>
                </a:cubicBezTo>
                <a:cubicBezTo>
                  <a:pt x="16" y="87"/>
                  <a:pt x="41" y="112"/>
                  <a:pt x="72" y="112"/>
                </a:cubicBezTo>
                <a:moveTo>
                  <a:pt x="72" y="8"/>
                </a:moveTo>
                <a:cubicBezTo>
                  <a:pt x="99" y="8"/>
                  <a:pt x="120" y="29"/>
                  <a:pt x="120" y="56"/>
                </a:cubicBezTo>
                <a:cubicBezTo>
                  <a:pt x="120" y="82"/>
                  <a:pt x="99" y="104"/>
                  <a:pt x="72" y="104"/>
                </a:cubicBezTo>
                <a:cubicBezTo>
                  <a:pt x="46" y="104"/>
                  <a:pt x="24" y="82"/>
                  <a:pt x="24" y="56"/>
                </a:cubicBezTo>
                <a:cubicBezTo>
                  <a:pt x="24" y="29"/>
                  <a:pt x="46" y="8"/>
                  <a:pt x="72" y="8"/>
                </a:cubicBezTo>
                <a:moveTo>
                  <a:pt x="37" y="51"/>
                </a:moveTo>
                <a:cubicBezTo>
                  <a:pt x="37" y="51"/>
                  <a:pt x="40" y="56"/>
                  <a:pt x="53" y="63"/>
                </a:cubicBezTo>
                <a:cubicBezTo>
                  <a:pt x="53" y="63"/>
                  <a:pt x="56" y="63"/>
                  <a:pt x="53" y="60"/>
                </a:cubicBezTo>
                <a:cubicBezTo>
                  <a:pt x="50" y="57"/>
                  <a:pt x="47" y="53"/>
                  <a:pt x="50" y="51"/>
                </a:cubicBezTo>
                <a:cubicBezTo>
                  <a:pt x="54" y="49"/>
                  <a:pt x="55" y="49"/>
                  <a:pt x="56" y="53"/>
                </a:cubicBezTo>
                <a:cubicBezTo>
                  <a:pt x="57" y="57"/>
                  <a:pt x="60" y="54"/>
                  <a:pt x="60" y="51"/>
                </a:cubicBezTo>
                <a:cubicBezTo>
                  <a:pt x="61" y="48"/>
                  <a:pt x="66" y="44"/>
                  <a:pt x="70" y="42"/>
                </a:cubicBezTo>
                <a:cubicBezTo>
                  <a:pt x="74" y="41"/>
                  <a:pt x="78" y="40"/>
                  <a:pt x="77" y="37"/>
                </a:cubicBezTo>
                <a:cubicBezTo>
                  <a:pt x="77" y="34"/>
                  <a:pt x="76" y="32"/>
                  <a:pt x="70" y="32"/>
                </a:cubicBezTo>
                <a:cubicBezTo>
                  <a:pt x="64" y="32"/>
                  <a:pt x="66" y="40"/>
                  <a:pt x="61" y="36"/>
                </a:cubicBezTo>
                <a:cubicBezTo>
                  <a:pt x="57" y="31"/>
                  <a:pt x="62" y="32"/>
                  <a:pt x="65" y="31"/>
                </a:cubicBezTo>
                <a:cubicBezTo>
                  <a:pt x="67" y="30"/>
                  <a:pt x="70" y="26"/>
                  <a:pt x="66" y="25"/>
                </a:cubicBezTo>
                <a:cubicBezTo>
                  <a:pt x="61" y="25"/>
                  <a:pt x="62" y="27"/>
                  <a:pt x="59" y="26"/>
                </a:cubicBezTo>
                <a:cubicBezTo>
                  <a:pt x="55" y="25"/>
                  <a:pt x="54" y="30"/>
                  <a:pt x="52" y="29"/>
                </a:cubicBezTo>
                <a:cubicBezTo>
                  <a:pt x="51" y="29"/>
                  <a:pt x="48" y="27"/>
                  <a:pt x="46" y="26"/>
                </a:cubicBezTo>
                <a:cubicBezTo>
                  <a:pt x="40" y="31"/>
                  <a:pt x="36" y="37"/>
                  <a:pt x="34" y="45"/>
                </a:cubicBezTo>
                <a:cubicBezTo>
                  <a:pt x="35" y="49"/>
                  <a:pt x="37" y="51"/>
                  <a:pt x="37" y="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180">
            <a:extLst>
              <a:ext uri="{FF2B5EF4-FFF2-40B4-BE49-F238E27FC236}">
                <a16:creationId xmlns:a16="http://schemas.microsoft.com/office/drawing/2014/main" id="{231CCDFE-3A76-4142-A5AA-D87E911C750F}"/>
              </a:ext>
            </a:extLst>
          </p:cNvPr>
          <p:cNvSpPr>
            <a:spLocks noEditPoints="1"/>
          </p:cNvSpPr>
          <p:nvPr/>
        </p:nvSpPr>
        <p:spPr bwMode="auto">
          <a:xfrm>
            <a:off x="5324599" y="2279665"/>
            <a:ext cx="300038" cy="366713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5 w 144"/>
              <a:gd name="T63" fmla="*/ 96 h 176"/>
              <a:gd name="T64" fmla="*/ 115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7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7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2"/>
                  <a:pt x="0" y="43"/>
                  <a:pt x="0" y="44"/>
                </a:cubicBezTo>
                <a:cubicBezTo>
                  <a:pt x="0" y="45"/>
                  <a:pt x="1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5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35" y="116"/>
                  <a:pt x="135" y="116"/>
                  <a:pt x="135" y="116"/>
                </a:cubicBezTo>
                <a:lnTo>
                  <a:pt x="115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81">
            <a:extLst>
              <a:ext uri="{FF2B5EF4-FFF2-40B4-BE49-F238E27FC236}">
                <a16:creationId xmlns:a16="http://schemas.microsoft.com/office/drawing/2014/main" id="{BB812E72-B4AE-473F-86AC-7CDBF2BC9555}"/>
              </a:ext>
            </a:extLst>
          </p:cNvPr>
          <p:cNvSpPr>
            <a:spLocks noEditPoints="1"/>
          </p:cNvSpPr>
          <p:nvPr/>
        </p:nvSpPr>
        <p:spPr bwMode="auto">
          <a:xfrm>
            <a:off x="5958210" y="2279665"/>
            <a:ext cx="298450" cy="366713"/>
          </a:xfrm>
          <a:custGeom>
            <a:avLst/>
            <a:gdLst>
              <a:gd name="T0" fmla="*/ 92 w 144"/>
              <a:gd name="T1" fmla="*/ 72 h 176"/>
              <a:gd name="T2" fmla="*/ 92 w 144"/>
              <a:gd name="T3" fmla="*/ 80 h 176"/>
              <a:gd name="T4" fmla="*/ 120 w 144"/>
              <a:gd name="T5" fmla="*/ 76 h 176"/>
              <a:gd name="T6" fmla="*/ 28 w 144"/>
              <a:gd name="T7" fmla="*/ 96 h 176"/>
              <a:gd name="T8" fmla="*/ 112 w 144"/>
              <a:gd name="T9" fmla="*/ 92 h 176"/>
              <a:gd name="T10" fmla="*/ 28 w 144"/>
              <a:gd name="T11" fmla="*/ 88 h 176"/>
              <a:gd name="T12" fmla="*/ 28 w 144"/>
              <a:gd name="T13" fmla="*/ 96 h 176"/>
              <a:gd name="T14" fmla="*/ 84 w 144"/>
              <a:gd name="T15" fmla="*/ 16 h 176"/>
              <a:gd name="T16" fmla="*/ 76 w 144"/>
              <a:gd name="T17" fmla="*/ 0 h 176"/>
              <a:gd name="T18" fmla="*/ 60 w 144"/>
              <a:gd name="T19" fmla="*/ 8 h 176"/>
              <a:gd name="T20" fmla="*/ 8 w 144"/>
              <a:gd name="T21" fmla="*/ 16 h 176"/>
              <a:gd name="T22" fmla="*/ 0 w 144"/>
              <a:gd name="T23" fmla="*/ 112 h 176"/>
              <a:gd name="T24" fmla="*/ 60 w 144"/>
              <a:gd name="T25" fmla="*/ 120 h 176"/>
              <a:gd name="T26" fmla="*/ 68 w 144"/>
              <a:gd name="T27" fmla="*/ 176 h 176"/>
              <a:gd name="T28" fmla="*/ 84 w 144"/>
              <a:gd name="T29" fmla="*/ 168 h 176"/>
              <a:gd name="T30" fmla="*/ 136 w 144"/>
              <a:gd name="T31" fmla="*/ 120 h 176"/>
              <a:gd name="T32" fmla="*/ 144 w 144"/>
              <a:gd name="T33" fmla="*/ 24 h 176"/>
              <a:gd name="T34" fmla="*/ 68 w 144"/>
              <a:gd name="T35" fmla="*/ 8 h 176"/>
              <a:gd name="T36" fmla="*/ 76 w 144"/>
              <a:gd name="T37" fmla="*/ 16 h 176"/>
              <a:gd name="T38" fmla="*/ 68 w 144"/>
              <a:gd name="T39" fmla="*/ 8 h 176"/>
              <a:gd name="T40" fmla="*/ 68 w 144"/>
              <a:gd name="T41" fmla="*/ 168 h 176"/>
              <a:gd name="T42" fmla="*/ 76 w 144"/>
              <a:gd name="T43" fmla="*/ 120 h 176"/>
              <a:gd name="T44" fmla="*/ 136 w 144"/>
              <a:gd name="T45" fmla="*/ 112 h 176"/>
              <a:gd name="T46" fmla="*/ 8 w 144"/>
              <a:gd name="T47" fmla="*/ 24 h 176"/>
              <a:gd name="T48" fmla="*/ 136 w 144"/>
              <a:gd name="T49" fmla="*/ 112 h 176"/>
              <a:gd name="T50" fmla="*/ 68 w 144"/>
              <a:gd name="T51" fmla="*/ 64 h 176"/>
              <a:gd name="T52" fmla="*/ 120 w 144"/>
              <a:gd name="T53" fmla="*/ 60 h 176"/>
              <a:gd name="T54" fmla="*/ 68 w 144"/>
              <a:gd name="T55" fmla="*/ 56 h 176"/>
              <a:gd name="T56" fmla="*/ 28 w 144"/>
              <a:gd name="T57" fmla="*/ 80 h 176"/>
              <a:gd name="T58" fmla="*/ 80 w 144"/>
              <a:gd name="T59" fmla="*/ 76 h 176"/>
              <a:gd name="T60" fmla="*/ 28 w 144"/>
              <a:gd name="T61" fmla="*/ 72 h 176"/>
              <a:gd name="T62" fmla="*/ 28 w 144"/>
              <a:gd name="T63" fmla="*/ 80 h 176"/>
              <a:gd name="T64" fmla="*/ 52 w 144"/>
              <a:gd name="T65" fmla="*/ 64 h 176"/>
              <a:gd name="T66" fmla="*/ 52 w 144"/>
              <a:gd name="T67" fmla="*/ 56 h 176"/>
              <a:gd name="T68" fmla="*/ 24 w 144"/>
              <a:gd name="T69" fmla="*/ 60 h 176"/>
              <a:gd name="T70" fmla="*/ 28 w 144"/>
              <a:gd name="T71" fmla="*/ 48 h 176"/>
              <a:gd name="T72" fmla="*/ 104 w 144"/>
              <a:gd name="T73" fmla="*/ 44 h 176"/>
              <a:gd name="T74" fmla="*/ 28 w 144"/>
              <a:gd name="T75" fmla="*/ 40 h 176"/>
              <a:gd name="T76" fmla="*/ 28 w 144"/>
              <a:gd name="T77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16" y="72"/>
                </a:move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9" y="80"/>
                  <a:pt x="120" y="78"/>
                  <a:pt x="120" y="76"/>
                </a:cubicBezTo>
                <a:cubicBezTo>
                  <a:pt x="120" y="74"/>
                  <a:pt x="119" y="72"/>
                  <a:pt x="116" y="72"/>
                </a:cubicBezTo>
                <a:moveTo>
                  <a:pt x="28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11" y="96"/>
                  <a:pt x="112" y="94"/>
                  <a:pt x="112" y="92"/>
                </a:cubicBezTo>
                <a:cubicBezTo>
                  <a:pt x="112" y="90"/>
                  <a:pt x="111" y="88"/>
                  <a:pt x="10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6" y="88"/>
                  <a:pt x="24" y="90"/>
                  <a:pt x="24" y="92"/>
                </a:cubicBezTo>
                <a:cubicBezTo>
                  <a:pt x="24" y="94"/>
                  <a:pt x="26" y="96"/>
                  <a:pt x="28" y="96"/>
                </a:cubicBezTo>
                <a:moveTo>
                  <a:pt x="13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1" y="120"/>
                  <a:pt x="144" y="116"/>
                  <a:pt x="144" y="1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1" y="16"/>
                  <a:pt x="136" y="16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68"/>
                </a:lnTo>
                <a:close/>
                <a:moveTo>
                  <a:pt x="136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24"/>
                  <a:pt x="8" y="24"/>
                  <a:pt x="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12"/>
                </a:lnTo>
                <a:close/>
                <a:moveTo>
                  <a:pt x="64" y="60"/>
                </a:moveTo>
                <a:cubicBezTo>
                  <a:pt x="64" y="62"/>
                  <a:pt x="66" y="64"/>
                  <a:pt x="68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9" y="64"/>
                  <a:pt x="120" y="62"/>
                  <a:pt x="120" y="60"/>
                </a:cubicBezTo>
                <a:cubicBezTo>
                  <a:pt x="120" y="58"/>
                  <a:pt x="119" y="56"/>
                  <a:pt x="11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moveTo>
                  <a:pt x="28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9" y="80"/>
                  <a:pt x="80" y="78"/>
                  <a:pt x="80" y="76"/>
                </a:cubicBezTo>
                <a:cubicBezTo>
                  <a:pt x="80" y="74"/>
                  <a:pt x="79" y="72"/>
                  <a:pt x="7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5" y="64"/>
                  <a:pt x="56" y="62"/>
                  <a:pt x="56" y="60"/>
                </a:cubicBezTo>
                <a:cubicBezTo>
                  <a:pt x="56" y="58"/>
                  <a:pt x="55" y="56"/>
                  <a:pt x="52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3" y="48"/>
                  <a:pt x="104" y="46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82">
            <a:extLst>
              <a:ext uri="{FF2B5EF4-FFF2-40B4-BE49-F238E27FC236}">
                <a16:creationId xmlns:a16="http://schemas.microsoft.com/office/drawing/2014/main" id="{97BD68A6-6ED9-4F28-BFCC-B2FBF5841AD7}"/>
              </a:ext>
            </a:extLst>
          </p:cNvPr>
          <p:cNvSpPr>
            <a:spLocks noEditPoints="1"/>
          </p:cNvSpPr>
          <p:nvPr/>
        </p:nvSpPr>
        <p:spPr bwMode="auto">
          <a:xfrm>
            <a:off x="6590233" y="2313002"/>
            <a:ext cx="365125" cy="300038"/>
          </a:xfrm>
          <a:custGeom>
            <a:avLst/>
            <a:gdLst>
              <a:gd name="T0" fmla="*/ 108 w 176"/>
              <a:gd name="T1" fmla="*/ 56 h 144"/>
              <a:gd name="T2" fmla="*/ 84 w 176"/>
              <a:gd name="T3" fmla="*/ 56 h 144"/>
              <a:gd name="T4" fmla="*/ 80 w 176"/>
              <a:gd name="T5" fmla="*/ 60 h 144"/>
              <a:gd name="T6" fmla="*/ 84 w 176"/>
              <a:gd name="T7" fmla="*/ 64 h 144"/>
              <a:gd name="T8" fmla="*/ 97 w 176"/>
              <a:gd name="T9" fmla="*/ 64 h 144"/>
              <a:gd name="T10" fmla="*/ 64 w 176"/>
              <a:gd name="T11" fmla="*/ 116 h 144"/>
              <a:gd name="T12" fmla="*/ 64 w 176"/>
              <a:gd name="T13" fmla="*/ 116 h 144"/>
              <a:gd name="T14" fmla="*/ 64 w 176"/>
              <a:gd name="T15" fmla="*/ 116 h 144"/>
              <a:gd name="T16" fmla="*/ 68 w 176"/>
              <a:gd name="T17" fmla="*/ 120 h 144"/>
              <a:gd name="T18" fmla="*/ 72 w 176"/>
              <a:gd name="T19" fmla="*/ 116 h 144"/>
              <a:gd name="T20" fmla="*/ 72 w 176"/>
              <a:gd name="T21" fmla="*/ 116 h 144"/>
              <a:gd name="T22" fmla="*/ 104 w 176"/>
              <a:gd name="T23" fmla="*/ 68 h 144"/>
              <a:gd name="T24" fmla="*/ 104 w 176"/>
              <a:gd name="T25" fmla="*/ 84 h 144"/>
              <a:gd name="T26" fmla="*/ 108 w 176"/>
              <a:gd name="T27" fmla="*/ 88 h 144"/>
              <a:gd name="T28" fmla="*/ 112 w 176"/>
              <a:gd name="T29" fmla="*/ 84 h 144"/>
              <a:gd name="T30" fmla="*/ 112 w 176"/>
              <a:gd name="T31" fmla="*/ 60 h 144"/>
              <a:gd name="T32" fmla="*/ 108 w 176"/>
              <a:gd name="T33" fmla="*/ 56 h 144"/>
              <a:gd name="T34" fmla="*/ 174 w 176"/>
              <a:gd name="T35" fmla="*/ 120 h 144"/>
              <a:gd name="T36" fmla="*/ 102 w 176"/>
              <a:gd name="T37" fmla="*/ 8 h 144"/>
              <a:gd name="T38" fmla="*/ 88 w 176"/>
              <a:gd name="T39" fmla="*/ 0 h 144"/>
              <a:gd name="T40" fmla="*/ 74 w 176"/>
              <a:gd name="T41" fmla="*/ 8 h 144"/>
              <a:gd name="T42" fmla="*/ 2 w 176"/>
              <a:gd name="T43" fmla="*/ 120 h 144"/>
              <a:gd name="T44" fmla="*/ 0 w 176"/>
              <a:gd name="T45" fmla="*/ 128 h 144"/>
              <a:gd name="T46" fmla="*/ 16 w 176"/>
              <a:gd name="T47" fmla="*/ 144 h 144"/>
              <a:gd name="T48" fmla="*/ 160 w 176"/>
              <a:gd name="T49" fmla="*/ 144 h 144"/>
              <a:gd name="T50" fmla="*/ 176 w 176"/>
              <a:gd name="T51" fmla="*/ 128 h 144"/>
              <a:gd name="T52" fmla="*/ 174 w 176"/>
              <a:gd name="T53" fmla="*/ 120 h 144"/>
              <a:gd name="T54" fmla="*/ 160 w 176"/>
              <a:gd name="T55" fmla="*/ 136 h 144"/>
              <a:gd name="T56" fmla="*/ 16 w 176"/>
              <a:gd name="T57" fmla="*/ 136 h 144"/>
              <a:gd name="T58" fmla="*/ 8 w 176"/>
              <a:gd name="T59" fmla="*/ 128 h 144"/>
              <a:gd name="T60" fmla="*/ 9 w 176"/>
              <a:gd name="T61" fmla="*/ 125 h 144"/>
              <a:gd name="T62" fmla="*/ 9 w 176"/>
              <a:gd name="T63" fmla="*/ 124 h 144"/>
              <a:gd name="T64" fmla="*/ 81 w 176"/>
              <a:gd name="T65" fmla="*/ 12 h 144"/>
              <a:gd name="T66" fmla="*/ 81 w 176"/>
              <a:gd name="T67" fmla="*/ 12 h 144"/>
              <a:gd name="T68" fmla="*/ 88 w 176"/>
              <a:gd name="T69" fmla="*/ 8 h 144"/>
              <a:gd name="T70" fmla="*/ 95 w 176"/>
              <a:gd name="T71" fmla="*/ 11 h 144"/>
              <a:gd name="T72" fmla="*/ 96 w 176"/>
              <a:gd name="T73" fmla="*/ 12 h 144"/>
              <a:gd name="T74" fmla="*/ 168 w 176"/>
              <a:gd name="T75" fmla="*/ 124 h 144"/>
              <a:gd name="T76" fmla="*/ 168 w 176"/>
              <a:gd name="T77" fmla="*/ 125 h 144"/>
              <a:gd name="T78" fmla="*/ 168 w 176"/>
              <a:gd name="T79" fmla="*/ 128 h 144"/>
              <a:gd name="T80" fmla="*/ 160 w 176"/>
              <a:gd name="T8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44"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84" y="74"/>
                  <a:pt x="64" y="95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cubicBezTo>
                  <a:pt x="71" y="120"/>
                  <a:pt x="72" y="118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97"/>
                  <a:pt x="93" y="77"/>
                  <a:pt x="104" y="6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6"/>
                  <a:pt x="106" y="88"/>
                  <a:pt x="108" y="88"/>
                </a:cubicBezTo>
                <a:cubicBezTo>
                  <a:pt x="111" y="88"/>
                  <a:pt x="112" y="86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1" y="56"/>
                  <a:pt x="108" y="56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9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4" y="8"/>
                  <a:pt x="88" y="8"/>
                </a:cubicBezTo>
                <a:cubicBezTo>
                  <a:pt x="93" y="8"/>
                  <a:pt x="95" y="11"/>
                  <a:pt x="95" y="11"/>
                </a:cubicBezTo>
                <a:cubicBezTo>
                  <a:pt x="95" y="12"/>
                  <a:pt x="95" y="12"/>
                  <a:pt x="96" y="12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83">
            <a:extLst>
              <a:ext uri="{FF2B5EF4-FFF2-40B4-BE49-F238E27FC236}">
                <a16:creationId xmlns:a16="http://schemas.microsoft.com/office/drawing/2014/main" id="{30AA179E-786E-4564-8191-6354AB4D5DE7}"/>
              </a:ext>
            </a:extLst>
          </p:cNvPr>
          <p:cNvSpPr>
            <a:spLocks noEditPoints="1"/>
          </p:cNvSpPr>
          <p:nvPr/>
        </p:nvSpPr>
        <p:spPr bwMode="auto">
          <a:xfrm>
            <a:off x="7288931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84">
            <a:extLst>
              <a:ext uri="{FF2B5EF4-FFF2-40B4-BE49-F238E27FC236}">
                <a16:creationId xmlns:a16="http://schemas.microsoft.com/office/drawing/2014/main" id="{93DE7172-8EF9-4B88-8DF5-B43E30553703}"/>
              </a:ext>
            </a:extLst>
          </p:cNvPr>
          <p:cNvSpPr>
            <a:spLocks noEditPoints="1"/>
          </p:cNvSpPr>
          <p:nvPr/>
        </p:nvSpPr>
        <p:spPr bwMode="auto">
          <a:xfrm>
            <a:off x="7987629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  <a:gd name="T76" fmla="*/ 103 w 176"/>
              <a:gd name="T77" fmla="*/ 33 h 176"/>
              <a:gd name="T78" fmla="*/ 96 w 176"/>
              <a:gd name="T79" fmla="*/ 36 h 176"/>
              <a:gd name="T80" fmla="*/ 111 w 176"/>
              <a:gd name="T81" fmla="*/ 52 h 176"/>
              <a:gd name="T82" fmla="*/ 52 w 176"/>
              <a:gd name="T83" fmla="*/ 56 h 176"/>
              <a:gd name="T84" fmla="*/ 111 w 176"/>
              <a:gd name="T85" fmla="*/ 60 h 176"/>
              <a:gd name="T86" fmla="*/ 96 w 176"/>
              <a:gd name="T87" fmla="*/ 76 h 176"/>
              <a:gd name="T88" fmla="*/ 103 w 176"/>
              <a:gd name="T89" fmla="*/ 79 h 176"/>
              <a:gd name="T90" fmla="*/ 124 w 176"/>
              <a:gd name="T91" fmla="*/ 56 h 176"/>
              <a:gd name="T92" fmla="*/ 103 w 176"/>
              <a:gd name="T93" fmla="*/ 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  <a:moveTo>
                  <a:pt x="103" y="33"/>
                </a:moveTo>
                <a:cubicBezTo>
                  <a:pt x="102" y="32"/>
                  <a:pt x="101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7"/>
                  <a:pt x="97" y="38"/>
                  <a:pt x="97" y="39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4" y="52"/>
                  <a:pt x="52" y="54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4" y="58"/>
                  <a:pt x="124" y="57"/>
                  <a:pt x="124" y="56"/>
                </a:cubicBezTo>
                <a:cubicBezTo>
                  <a:pt x="124" y="55"/>
                  <a:pt x="124" y="54"/>
                  <a:pt x="123" y="53"/>
                </a:cubicBezTo>
                <a:lnTo>
                  <a:pt x="103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94">
            <a:extLst>
              <a:ext uri="{FF2B5EF4-FFF2-40B4-BE49-F238E27FC236}">
                <a16:creationId xmlns:a16="http://schemas.microsoft.com/office/drawing/2014/main" id="{DCC5E43D-A9C7-46AA-A9DE-8AD6E58E1178}"/>
              </a:ext>
            </a:extLst>
          </p:cNvPr>
          <p:cNvSpPr>
            <a:spLocks noEditPoints="1"/>
          </p:cNvSpPr>
          <p:nvPr/>
        </p:nvSpPr>
        <p:spPr bwMode="auto">
          <a:xfrm>
            <a:off x="8400718" y="3684749"/>
            <a:ext cx="192114" cy="352863"/>
          </a:xfrm>
          <a:custGeom>
            <a:avLst/>
            <a:gdLst>
              <a:gd name="T0" fmla="*/ 48 w 96"/>
              <a:gd name="T1" fmla="*/ 164 h 176"/>
              <a:gd name="T2" fmla="*/ 52 w 96"/>
              <a:gd name="T3" fmla="*/ 160 h 176"/>
              <a:gd name="T4" fmla="*/ 48 w 96"/>
              <a:gd name="T5" fmla="*/ 156 h 176"/>
              <a:gd name="T6" fmla="*/ 44 w 96"/>
              <a:gd name="T7" fmla="*/ 160 h 176"/>
              <a:gd name="T8" fmla="*/ 48 w 96"/>
              <a:gd name="T9" fmla="*/ 164 h 176"/>
              <a:gd name="T10" fmla="*/ 52 w 96"/>
              <a:gd name="T11" fmla="*/ 12 h 176"/>
              <a:gd name="T12" fmla="*/ 44 w 96"/>
              <a:gd name="T13" fmla="*/ 12 h 176"/>
              <a:gd name="T14" fmla="*/ 40 w 96"/>
              <a:gd name="T15" fmla="*/ 16 h 176"/>
              <a:gd name="T16" fmla="*/ 44 w 96"/>
              <a:gd name="T17" fmla="*/ 20 h 176"/>
              <a:gd name="T18" fmla="*/ 52 w 96"/>
              <a:gd name="T19" fmla="*/ 20 h 176"/>
              <a:gd name="T20" fmla="*/ 56 w 96"/>
              <a:gd name="T21" fmla="*/ 16 h 176"/>
              <a:gd name="T22" fmla="*/ 52 w 96"/>
              <a:gd name="T23" fmla="*/ 12 h 176"/>
              <a:gd name="T24" fmla="*/ 80 w 96"/>
              <a:gd name="T25" fmla="*/ 0 h 176"/>
              <a:gd name="T26" fmla="*/ 16 w 96"/>
              <a:gd name="T27" fmla="*/ 0 h 176"/>
              <a:gd name="T28" fmla="*/ 0 w 96"/>
              <a:gd name="T29" fmla="*/ 16 h 176"/>
              <a:gd name="T30" fmla="*/ 0 w 96"/>
              <a:gd name="T31" fmla="*/ 160 h 176"/>
              <a:gd name="T32" fmla="*/ 16 w 96"/>
              <a:gd name="T33" fmla="*/ 176 h 176"/>
              <a:gd name="T34" fmla="*/ 80 w 96"/>
              <a:gd name="T35" fmla="*/ 176 h 176"/>
              <a:gd name="T36" fmla="*/ 96 w 96"/>
              <a:gd name="T37" fmla="*/ 160 h 176"/>
              <a:gd name="T38" fmla="*/ 96 w 96"/>
              <a:gd name="T39" fmla="*/ 16 h 176"/>
              <a:gd name="T40" fmla="*/ 80 w 96"/>
              <a:gd name="T41" fmla="*/ 0 h 176"/>
              <a:gd name="T42" fmla="*/ 88 w 96"/>
              <a:gd name="T43" fmla="*/ 160 h 176"/>
              <a:gd name="T44" fmla="*/ 80 w 96"/>
              <a:gd name="T45" fmla="*/ 168 h 176"/>
              <a:gd name="T46" fmla="*/ 16 w 96"/>
              <a:gd name="T47" fmla="*/ 168 h 176"/>
              <a:gd name="T48" fmla="*/ 8 w 96"/>
              <a:gd name="T49" fmla="*/ 160 h 176"/>
              <a:gd name="T50" fmla="*/ 8 w 96"/>
              <a:gd name="T51" fmla="*/ 152 h 176"/>
              <a:gd name="T52" fmla="*/ 88 w 96"/>
              <a:gd name="T53" fmla="*/ 152 h 176"/>
              <a:gd name="T54" fmla="*/ 88 w 96"/>
              <a:gd name="T55" fmla="*/ 160 h 176"/>
              <a:gd name="T56" fmla="*/ 88 w 96"/>
              <a:gd name="T57" fmla="*/ 144 h 176"/>
              <a:gd name="T58" fmla="*/ 8 w 96"/>
              <a:gd name="T59" fmla="*/ 144 h 176"/>
              <a:gd name="T60" fmla="*/ 8 w 96"/>
              <a:gd name="T61" fmla="*/ 32 h 176"/>
              <a:gd name="T62" fmla="*/ 88 w 96"/>
              <a:gd name="T63" fmla="*/ 32 h 176"/>
              <a:gd name="T64" fmla="*/ 88 w 96"/>
              <a:gd name="T65" fmla="*/ 144 h 176"/>
              <a:gd name="T66" fmla="*/ 88 w 96"/>
              <a:gd name="T67" fmla="*/ 24 h 176"/>
              <a:gd name="T68" fmla="*/ 8 w 96"/>
              <a:gd name="T69" fmla="*/ 24 h 176"/>
              <a:gd name="T70" fmla="*/ 8 w 96"/>
              <a:gd name="T71" fmla="*/ 16 h 176"/>
              <a:gd name="T72" fmla="*/ 16 w 96"/>
              <a:gd name="T73" fmla="*/ 8 h 176"/>
              <a:gd name="T74" fmla="*/ 80 w 96"/>
              <a:gd name="T75" fmla="*/ 8 h 176"/>
              <a:gd name="T76" fmla="*/ 88 w 96"/>
              <a:gd name="T77" fmla="*/ 16 h 176"/>
              <a:gd name="T78" fmla="*/ 88 w 96"/>
              <a:gd name="T79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176">
                <a:moveTo>
                  <a:pt x="48" y="164"/>
                </a:moveTo>
                <a:cubicBezTo>
                  <a:pt x="50" y="164"/>
                  <a:pt x="52" y="163"/>
                  <a:pt x="52" y="160"/>
                </a:cubicBezTo>
                <a:cubicBezTo>
                  <a:pt x="52" y="158"/>
                  <a:pt x="50" y="156"/>
                  <a:pt x="48" y="156"/>
                </a:cubicBezTo>
                <a:cubicBezTo>
                  <a:pt x="45" y="156"/>
                  <a:pt x="44" y="158"/>
                  <a:pt x="44" y="160"/>
                </a:cubicBezTo>
                <a:cubicBezTo>
                  <a:pt x="44" y="163"/>
                  <a:pt x="45" y="164"/>
                  <a:pt x="48" y="164"/>
                </a:cubicBezTo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1" y="12"/>
                  <a:pt x="40" y="14"/>
                  <a:pt x="40" y="16"/>
                </a:cubicBezTo>
                <a:cubicBezTo>
                  <a:pt x="40" y="19"/>
                  <a:pt x="41" y="20"/>
                  <a:pt x="4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9"/>
                  <a:pt x="56" y="16"/>
                </a:cubicBezTo>
                <a:cubicBezTo>
                  <a:pt x="56" y="14"/>
                  <a:pt x="54" y="12"/>
                  <a:pt x="52" y="12"/>
                </a:cubicBezTo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8" y="176"/>
                  <a:pt x="96" y="169"/>
                  <a:pt x="96" y="160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7"/>
                  <a:pt x="88" y="0"/>
                  <a:pt x="80" y="0"/>
                </a:cubicBezTo>
                <a:moveTo>
                  <a:pt x="88" y="160"/>
                </a:moveTo>
                <a:cubicBezTo>
                  <a:pt x="88" y="165"/>
                  <a:pt x="84" y="168"/>
                  <a:pt x="8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52"/>
                  <a:pt x="8" y="152"/>
                  <a:pt x="8" y="152"/>
                </a:cubicBezTo>
                <a:cubicBezTo>
                  <a:pt x="88" y="152"/>
                  <a:pt x="88" y="152"/>
                  <a:pt x="88" y="152"/>
                </a:cubicBezTo>
                <a:lnTo>
                  <a:pt x="88" y="160"/>
                </a:lnTo>
                <a:close/>
                <a:moveTo>
                  <a:pt x="88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32"/>
                  <a:pt x="8" y="32"/>
                  <a:pt x="8" y="32"/>
                </a:cubicBezTo>
                <a:cubicBezTo>
                  <a:pt x="88" y="32"/>
                  <a:pt x="88" y="32"/>
                  <a:pt x="88" y="32"/>
                </a:cubicBezTo>
                <a:lnTo>
                  <a:pt x="88" y="144"/>
                </a:lnTo>
                <a:close/>
                <a:moveTo>
                  <a:pt x="8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4" y="8"/>
                  <a:pt x="88" y="12"/>
                  <a:pt x="88" y="16"/>
                </a:cubicBezTo>
                <a:lnTo>
                  <a:pt x="8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95">
            <a:extLst>
              <a:ext uri="{FF2B5EF4-FFF2-40B4-BE49-F238E27FC236}">
                <a16:creationId xmlns:a16="http://schemas.microsoft.com/office/drawing/2014/main" id="{73B23B51-DB9E-4A0C-8D74-4BDE9DC416B0}"/>
              </a:ext>
            </a:extLst>
          </p:cNvPr>
          <p:cNvSpPr>
            <a:spLocks noEditPoints="1"/>
          </p:cNvSpPr>
          <p:nvPr/>
        </p:nvSpPr>
        <p:spPr bwMode="auto">
          <a:xfrm>
            <a:off x="8896249" y="3684749"/>
            <a:ext cx="256807" cy="352863"/>
          </a:xfrm>
          <a:custGeom>
            <a:avLst/>
            <a:gdLst>
              <a:gd name="T0" fmla="*/ 60 w 128"/>
              <a:gd name="T1" fmla="*/ 20 h 176"/>
              <a:gd name="T2" fmla="*/ 68 w 128"/>
              <a:gd name="T3" fmla="*/ 20 h 176"/>
              <a:gd name="T4" fmla="*/ 72 w 128"/>
              <a:gd name="T5" fmla="*/ 16 h 176"/>
              <a:gd name="T6" fmla="*/ 68 w 128"/>
              <a:gd name="T7" fmla="*/ 12 h 176"/>
              <a:gd name="T8" fmla="*/ 60 w 128"/>
              <a:gd name="T9" fmla="*/ 12 h 176"/>
              <a:gd name="T10" fmla="*/ 56 w 128"/>
              <a:gd name="T11" fmla="*/ 16 h 176"/>
              <a:gd name="T12" fmla="*/ 60 w 128"/>
              <a:gd name="T13" fmla="*/ 20 h 176"/>
              <a:gd name="T14" fmla="*/ 64 w 128"/>
              <a:gd name="T15" fmla="*/ 156 h 176"/>
              <a:gd name="T16" fmla="*/ 60 w 128"/>
              <a:gd name="T17" fmla="*/ 160 h 176"/>
              <a:gd name="T18" fmla="*/ 64 w 128"/>
              <a:gd name="T19" fmla="*/ 164 h 176"/>
              <a:gd name="T20" fmla="*/ 68 w 128"/>
              <a:gd name="T21" fmla="*/ 160 h 176"/>
              <a:gd name="T22" fmla="*/ 64 w 128"/>
              <a:gd name="T23" fmla="*/ 156 h 176"/>
              <a:gd name="T24" fmla="*/ 16 w 128"/>
              <a:gd name="T25" fmla="*/ 152 h 176"/>
              <a:gd name="T26" fmla="*/ 112 w 128"/>
              <a:gd name="T27" fmla="*/ 152 h 176"/>
              <a:gd name="T28" fmla="*/ 112 w 128"/>
              <a:gd name="T29" fmla="*/ 24 h 176"/>
              <a:gd name="T30" fmla="*/ 16 w 128"/>
              <a:gd name="T31" fmla="*/ 24 h 176"/>
              <a:gd name="T32" fmla="*/ 16 w 128"/>
              <a:gd name="T33" fmla="*/ 152 h 176"/>
              <a:gd name="T34" fmla="*/ 24 w 128"/>
              <a:gd name="T35" fmla="*/ 32 h 176"/>
              <a:gd name="T36" fmla="*/ 104 w 128"/>
              <a:gd name="T37" fmla="*/ 32 h 176"/>
              <a:gd name="T38" fmla="*/ 104 w 128"/>
              <a:gd name="T39" fmla="*/ 144 h 176"/>
              <a:gd name="T40" fmla="*/ 24 w 128"/>
              <a:gd name="T41" fmla="*/ 144 h 176"/>
              <a:gd name="T42" fmla="*/ 24 w 128"/>
              <a:gd name="T43" fmla="*/ 32 h 176"/>
              <a:gd name="T44" fmla="*/ 112 w 128"/>
              <a:gd name="T45" fmla="*/ 0 h 176"/>
              <a:gd name="T46" fmla="*/ 16 w 128"/>
              <a:gd name="T47" fmla="*/ 0 h 176"/>
              <a:gd name="T48" fmla="*/ 0 w 128"/>
              <a:gd name="T49" fmla="*/ 16 h 176"/>
              <a:gd name="T50" fmla="*/ 0 w 128"/>
              <a:gd name="T51" fmla="*/ 160 h 176"/>
              <a:gd name="T52" fmla="*/ 16 w 128"/>
              <a:gd name="T53" fmla="*/ 176 h 176"/>
              <a:gd name="T54" fmla="*/ 112 w 128"/>
              <a:gd name="T55" fmla="*/ 176 h 176"/>
              <a:gd name="T56" fmla="*/ 128 w 128"/>
              <a:gd name="T57" fmla="*/ 160 h 176"/>
              <a:gd name="T58" fmla="*/ 128 w 128"/>
              <a:gd name="T59" fmla="*/ 16 h 176"/>
              <a:gd name="T60" fmla="*/ 112 w 128"/>
              <a:gd name="T61" fmla="*/ 0 h 176"/>
              <a:gd name="T62" fmla="*/ 120 w 128"/>
              <a:gd name="T63" fmla="*/ 160 h 176"/>
              <a:gd name="T64" fmla="*/ 112 w 128"/>
              <a:gd name="T65" fmla="*/ 168 h 176"/>
              <a:gd name="T66" fmla="*/ 16 w 128"/>
              <a:gd name="T67" fmla="*/ 168 h 176"/>
              <a:gd name="T68" fmla="*/ 8 w 128"/>
              <a:gd name="T69" fmla="*/ 160 h 176"/>
              <a:gd name="T70" fmla="*/ 8 w 128"/>
              <a:gd name="T71" fmla="*/ 16 h 176"/>
              <a:gd name="T72" fmla="*/ 16 w 128"/>
              <a:gd name="T73" fmla="*/ 8 h 176"/>
              <a:gd name="T74" fmla="*/ 112 w 128"/>
              <a:gd name="T75" fmla="*/ 8 h 176"/>
              <a:gd name="T76" fmla="*/ 120 w 128"/>
              <a:gd name="T77" fmla="*/ 16 h 176"/>
              <a:gd name="T78" fmla="*/ 120 w 128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76">
                <a:moveTo>
                  <a:pt x="60" y="20"/>
                </a:moveTo>
                <a:cubicBezTo>
                  <a:pt x="68" y="20"/>
                  <a:pt x="68" y="20"/>
                  <a:pt x="68" y="20"/>
                </a:cubicBezTo>
                <a:cubicBezTo>
                  <a:pt x="70" y="20"/>
                  <a:pt x="72" y="19"/>
                  <a:pt x="72" y="16"/>
                </a:cubicBezTo>
                <a:cubicBezTo>
                  <a:pt x="72" y="14"/>
                  <a:pt x="70" y="12"/>
                  <a:pt x="68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7" y="12"/>
                  <a:pt x="56" y="14"/>
                  <a:pt x="56" y="16"/>
                </a:cubicBezTo>
                <a:cubicBezTo>
                  <a:pt x="56" y="19"/>
                  <a:pt x="57" y="20"/>
                  <a:pt x="60" y="20"/>
                </a:cubicBezTo>
                <a:moveTo>
                  <a:pt x="64" y="156"/>
                </a:moveTo>
                <a:cubicBezTo>
                  <a:pt x="61" y="156"/>
                  <a:pt x="60" y="158"/>
                  <a:pt x="60" y="160"/>
                </a:cubicBezTo>
                <a:cubicBezTo>
                  <a:pt x="60" y="163"/>
                  <a:pt x="61" y="164"/>
                  <a:pt x="64" y="164"/>
                </a:cubicBezTo>
                <a:cubicBezTo>
                  <a:pt x="66" y="164"/>
                  <a:pt x="68" y="163"/>
                  <a:pt x="68" y="160"/>
                </a:cubicBezTo>
                <a:cubicBezTo>
                  <a:pt x="68" y="158"/>
                  <a:pt x="66" y="156"/>
                  <a:pt x="64" y="156"/>
                </a:cubicBezTo>
                <a:moveTo>
                  <a:pt x="16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6" y="24"/>
                  <a:pt x="16" y="24"/>
                  <a:pt x="16" y="24"/>
                </a:cubicBezTo>
                <a:lnTo>
                  <a:pt x="16" y="152"/>
                </a:lnTo>
                <a:close/>
                <a:moveTo>
                  <a:pt x="24" y="32"/>
                </a:moveTo>
                <a:cubicBezTo>
                  <a:pt x="104" y="32"/>
                  <a:pt x="104" y="32"/>
                  <a:pt x="104" y="3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32"/>
                </a:ln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0" y="176"/>
                  <a:pt x="128" y="169"/>
                  <a:pt x="128" y="16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0" y="0"/>
                  <a:pt x="112" y="0"/>
                </a:cubicBezTo>
                <a:moveTo>
                  <a:pt x="120" y="160"/>
                </a:moveTo>
                <a:cubicBezTo>
                  <a:pt x="120" y="165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96">
            <a:extLst>
              <a:ext uri="{FF2B5EF4-FFF2-40B4-BE49-F238E27FC236}">
                <a16:creationId xmlns:a16="http://schemas.microsoft.com/office/drawing/2014/main" id="{C566A7B6-FFBA-45A2-9E95-E60191326DD8}"/>
              </a:ext>
            </a:extLst>
          </p:cNvPr>
          <p:cNvSpPr>
            <a:spLocks noEditPoints="1"/>
          </p:cNvSpPr>
          <p:nvPr/>
        </p:nvSpPr>
        <p:spPr bwMode="auto">
          <a:xfrm>
            <a:off x="9456473" y="3733758"/>
            <a:ext cx="350903" cy="254845"/>
          </a:xfrm>
          <a:custGeom>
            <a:avLst/>
            <a:gdLst>
              <a:gd name="T0" fmla="*/ 175 w 176"/>
              <a:gd name="T1" fmla="*/ 122 h 128"/>
              <a:gd name="T2" fmla="*/ 175 w 176"/>
              <a:gd name="T3" fmla="*/ 122 h 128"/>
              <a:gd name="T4" fmla="*/ 159 w 176"/>
              <a:gd name="T5" fmla="*/ 99 h 128"/>
              <a:gd name="T6" fmla="*/ 160 w 176"/>
              <a:gd name="T7" fmla="*/ 96 h 128"/>
              <a:gd name="T8" fmla="*/ 160 w 176"/>
              <a:gd name="T9" fmla="*/ 8 h 128"/>
              <a:gd name="T10" fmla="*/ 152 w 176"/>
              <a:gd name="T11" fmla="*/ 0 h 128"/>
              <a:gd name="T12" fmla="*/ 24 w 176"/>
              <a:gd name="T13" fmla="*/ 0 h 128"/>
              <a:gd name="T14" fmla="*/ 16 w 176"/>
              <a:gd name="T15" fmla="*/ 8 h 128"/>
              <a:gd name="T16" fmla="*/ 16 w 176"/>
              <a:gd name="T17" fmla="*/ 96 h 128"/>
              <a:gd name="T18" fmla="*/ 16 w 176"/>
              <a:gd name="T19" fmla="*/ 99 h 128"/>
              <a:gd name="T20" fmla="*/ 0 w 176"/>
              <a:gd name="T21" fmla="*/ 122 h 128"/>
              <a:gd name="T22" fmla="*/ 0 w 176"/>
              <a:gd name="T23" fmla="*/ 122 h 128"/>
              <a:gd name="T24" fmla="*/ 0 w 176"/>
              <a:gd name="T25" fmla="*/ 124 h 128"/>
              <a:gd name="T26" fmla="*/ 4 w 176"/>
              <a:gd name="T27" fmla="*/ 128 h 128"/>
              <a:gd name="T28" fmla="*/ 172 w 176"/>
              <a:gd name="T29" fmla="*/ 128 h 128"/>
              <a:gd name="T30" fmla="*/ 176 w 176"/>
              <a:gd name="T31" fmla="*/ 124 h 128"/>
              <a:gd name="T32" fmla="*/ 175 w 176"/>
              <a:gd name="T33" fmla="*/ 122 h 128"/>
              <a:gd name="T34" fmla="*/ 24 w 176"/>
              <a:gd name="T35" fmla="*/ 8 h 128"/>
              <a:gd name="T36" fmla="*/ 152 w 176"/>
              <a:gd name="T37" fmla="*/ 8 h 128"/>
              <a:gd name="T38" fmla="*/ 152 w 176"/>
              <a:gd name="T39" fmla="*/ 96 h 128"/>
              <a:gd name="T40" fmla="*/ 24 w 176"/>
              <a:gd name="T41" fmla="*/ 96 h 128"/>
              <a:gd name="T42" fmla="*/ 24 w 176"/>
              <a:gd name="T43" fmla="*/ 8 h 128"/>
              <a:gd name="T44" fmla="*/ 11 w 176"/>
              <a:gd name="T45" fmla="*/ 120 h 128"/>
              <a:gd name="T46" fmla="*/ 22 w 176"/>
              <a:gd name="T47" fmla="*/ 104 h 128"/>
              <a:gd name="T48" fmla="*/ 24 w 176"/>
              <a:gd name="T49" fmla="*/ 104 h 128"/>
              <a:gd name="T50" fmla="*/ 152 w 176"/>
              <a:gd name="T51" fmla="*/ 104 h 128"/>
              <a:gd name="T52" fmla="*/ 153 w 176"/>
              <a:gd name="T53" fmla="*/ 104 h 128"/>
              <a:gd name="T54" fmla="*/ 164 w 176"/>
              <a:gd name="T55" fmla="*/ 120 h 128"/>
              <a:gd name="T56" fmla="*/ 11 w 176"/>
              <a:gd name="T5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28">
                <a:moveTo>
                  <a:pt x="175" y="122"/>
                </a:moveTo>
                <a:cubicBezTo>
                  <a:pt x="175" y="122"/>
                  <a:pt x="175" y="122"/>
                  <a:pt x="175" y="122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98"/>
                  <a:pt x="160" y="97"/>
                  <a:pt x="160" y="96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4"/>
                  <a:pt x="156" y="0"/>
                  <a:pt x="15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6" y="4"/>
                  <a:pt x="16" y="8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7"/>
                  <a:pt x="16" y="98"/>
                  <a:pt x="16" y="9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27"/>
                  <a:pt x="1" y="128"/>
                  <a:pt x="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7"/>
                  <a:pt x="176" y="124"/>
                </a:cubicBezTo>
                <a:cubicBezTo>
                  <a:pt x="176" y="123"/>
                  <a:pt x="175" y="123"/>
                  <a:pt x="175" y="122"/>
                </a:cubicBezTo>
                <a:moveTo>
                  <a:pt x="24" y="8"/>
                </a:moveTo>
                <a:cubicBezTo>
                  <a:pt x="152" y="8"/>
                  <a:pt x="152" y="8"/>
                  <a:pt x="152" y="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8"/>
                </a:lnTo>
                <a:close/>
                <a:moveTo>
                  <a:pt x="11" y="120"/>
                </a:moveTo>
                <a:cubicBezTo>
                  <a:pt x="22" y="104"/>
                  <a:pt x="22" y="104"/>
                  <a:pt x="22" y="104"/>
                </a:cubicBezTo>
                <a:cubicBezTo>
                  <a:pt x="23" y="104"/>
                  <a:pt x="23" y="104"/>
                  <a:pt x="2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2" y="104"/>
                  <a:pt x="153" y="104"/>
                  <a:pt x="153" y="104"/>
                </a:cubicBezTo>
                <a:cubicBezTo>
                  <a:pt x="164" y="120"/>
                  <a:pt x="164" y="120"/>
                  <a:pt x="164" y="120"/>
                </a:cubicBezTo>
                <a:lnTo>
                  <a:pt x="11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97">
            <a:extLst>
              <a:ext uri="{FF2B5EF4-FFF2-40B4-BE49-F238E27FC236}">
                <a16:creationId xmlns:a16="http://schemas.microsoft.com/office/drawing/2014/main" id="{138123EC-9388-4469-9A68-D1A051B8EBB5}"/>
              </a:ext>
            </a:extLst>
          </p:cNvPr>
          <p:cNvSpPr>
            <a:spLocks noEditPoints="1"/>
          </p:cNvSpPr>
          <p:nvPr/>
        </p:nvSpPr>
        <p:spPr bwMode="auto">
          <a:xfrm>
            <a:off x="10110793" y="3684749"/>
            <a:ext cx="352863" cy="3528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36 h 176"/>
              <a:gd name="T8" fmla="*/ 16 w 176"/>
              <a:gd name="T9" fmla="*/ 152 h 176"/>
              <a:gd name="T10" fmla="*/ 72 w 176"/>
              <a:gd name="T11" fmla="*/ 152 h 176"/>
              <a:gd name="T12" fmla="*/ 72 w 176"/>
              <a:gd name="T13" fmla="*/ 168 h 176"/>
              <a:gd name="T14" fmla="*/ 60 w 176"/>
              <a:gd name="T15" fmla="*/ 168 h 176"/>
              <a:gd name="T16" fmla="*/ 56 w 176"/>
              <a:gd name="T17" fmla="*/ 172 h 176"/>
              <a:gd name="T18" fmla="*/ 60 w 176"/>
              <a:gd name="T19" fmla="*/ 176 h 176"/>
              <a:gd name="T20" fmla="*/ 116 w 176"/>
              <a:gd name="T21" fmla="*/ 176 h 176"/>
              <a:gd name="T22" fmla="*/ 120 w 176"/>
              <a:gd name="T23" fmla="*/ 172 h 176"/>
              <a:gd name="T24" fmla="*/ 116 w 176"/>
              <a:gd name="T25" fmla="*/ 168 h 176"/>
              <a:gd name="T26" fmla="*/ 104 w 176"/>
              <a:gd name="T27" fmla="*/ 168 h 176"/>
              <a:gd name="T28" fmla="*/ 104 w 176"/>
              <a:gd name="T29" fmla="*/ 152 h 176"/>
              <a:gd name="T30" fmla="*/ 160 w 176"/>
              <a:gd name="T31" fmla="*/ 152 h 176"/>
              <a:gd name="T32" fmla="*/ 176 w 176"/>
              <a:gd name="T33" fmla="*/ 136 h 176"/>
              <a:gd name="T34" fmla="*/ 176 w 176"/>
              <a:gd name="T35" fmla="*/ 16 h 176"/>
              <a:gd name="T36" fmla="*/ 160 w 176"/>
              <a:gd name="T37" fmla="*/ 0 h 176"/>
              <a:gd name="T38" fmla="*/ 96 w 176"/>
              <a:gd name="T39" fmla="*/ 168 h 176"/>
              <a:gd name="T40" fmla="*/ 80 w 176"/>
              <a:gd name="T41" fmla="*/ 168 h 176"/>
              <a:gd name="T42" fmla="*/ 80 w 176"/>
              <a:gd name="T43" fmla="*/ 152 h 176"/>
              <a:gd name="T44" fmla="*/ 96 w 176"/>
              <a:gd name="T45" fmla="*/ 152 h 176"/>
              <a:gd name="T46" fmla="*/ 96 w 176"/>
              <a:gd name="T47" fmla="*/ 168 h 176"/>
              <a:gd name="T48" fmla="*/ 168 w 176"/>
              <a:gd name="T49" fmla="*/ 136 h 176"/>
              <a:gd name="T50" fmla="*/ 160 w 176"/>
              <a:gd name="T51" fmla="*/ 144 h 176"/>
              <a:gd name="T52" fmla="*/ 16 w 176"/>
              <a:gd name="T53" fmla="*/ 144 h 176"/>
              <a:gd name="T54" fmla="*/ 8 w 176"/>
              <a:gd name="T55" fmla="*/ 136 h 176"/>
              <a:gd name="T56" fmla="*/ 8 w 176"/>
              <a:gd name="T57" fmla="*/ 128 h 176"/>
              <a:gd name="T58" fmla="*/ 168 w 176"/>
              <a:gd name="T59" fmla="*/ 128 h 176"/>
              <a:gd name="T60" fmla="*/ 168 w 176"/>
              <a:gd name="T61" fmla="*/ 136 h 176"/>
              <a:gd name="T62" fmla="*/ 168 w 176"/>
              <a:gd name="T63" fmla="*/ 120 h 176"/>
              <a:gd name="T64" fmla="*/ 8 w 176"/>
              <a:gd name="T65" fmla="*/ 12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7" y="168"/>
                  <a:pt x="56" y="170"/>
                  <a:pt x="56" y="172"/>
                </a:cubicBezTo>
                <a:cubicBezTo>
                  <a:pt x="56" y="175"/>
                  <a:pt x="57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5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8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1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1" y="144"/>
                  <a:pt x="8" y="141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234">
            <a:extLst>
              <a:ext uri="{FF2B5EF4-FFF2-40B4-BE49-F238E27FC236}">
                <a16:creationId xmlns:a16="http://schemas.microsoft.com/office/drawing/2014/main" id="{ACC4E041-6EB8-48BB-A508-901417FDEDB1}"/>
              </a:ext>
            </a:extLst>
          </p:cNvPr>
          <p:cNvSpPr>
            <a:spLocks noEditPoints="1"/>
          </p:cNvSpPr>
          <p:nvPr/>
        </p:nvSpPr>
        <p:spPr bwMode="auto">
          <a:xfrm>
            <a:off x="8244282" y="4334862"/>
            <a:ext cx="256807" cy="350903"/>
          </a:xfrm>
          <a:custGeom>
            <a:avLst/>
            <a:gdLst>
              <a:gd name="T0" fmla="*/ 44 w 128"/>
              <a:gd name="T1" fmla="*/ 152 h 176"/>
              <a:gd name="T2" fmla="*/ 52 w 128"/>
              <a:gd name="T3" fmla="*/ 144 h 176"/>
              <a:gd name="T4" fmla="*/ 44 w 128"/>
              <a:gd name="T5" fmla="*/ 136 h 176"/>
              <a:gd name="T6" fmla="*/ 36 w 128"/>
              <a:gd name="T7" fmla="*/ 144 h 176"/>
              <a:gd name="T8" fmla="*/ 44 w 128"/>
              <a:gd name="T9" fmla="*/ 152 h 176"/>
              <a:gd name="T10" fmla="*/ 125 w 128"/>
              <a:gd name="T11" fmla="*/ 1 h 176"/>
              <a:gd name="T12" fmla="*/ 120 w 128"/>
              <a:gd name="T13" fmla="*/ 3 h 176"/>
              <a:gd name="T14" fmla="*/ 77 w 128"/>
              <a:gd name="T15" fmla="*/ 17 h 176"/>
              <a:gd name="T16" fmla="*/ 51 w 128"/>
              <a:gd name="T17" fmla="*/ 16 h 176"/>
              <a:gd name="T18" fmla="*/ 40 w 128"/>
              <a:gd name="T19" fmla="*/ 32 h 176"/>
              <a:gd name="T20" fmla="*/ 0 w 128"/>
              <a:gd name="T21" fmla="*/ 76 h 176"/>
              <a:gd name="T22" fmla="*/ 0 w 128"/>
              <a:gd name="T23" fmla="*/ 132 h 176"/>
              <a:gd name="T24" fmla="*/ 44 w 128"/>
              <a:gd name="T25" fmla="*/ 176 h 176"/>
              <a:gd name="T26" fmla="*/ 88 w 128"/>
              <a:gd name="T27" fmla="*/ 132 h 176"/>
              <a:gd name="T28" fmla="*/ 88 w 128"/>
              <a:gd name="T29" fmla="*/ 76 h 176"/>
              <a:gd name="T30" fmla="*/ 48 w 128"/>
              <a:gd name="T31" fmla="*/ 33 h 176"/>
              <a:gd name="T32" fmla="*/ 55 w 128"/>
              <a:gd name="T33" fmla="*/ 22 h 176"/>
              <a:gd name="T34" fmla="*/ 74 w 128"/>
              <a:gd name="T35" fmla="*/ 24 h 176"/>
              <a:gd name="T36" fmla="*/ 106 w 128"/>
              <a:gd name="T37" fmla="*/ 27 h 176"/>
              <a:gd name="T38" fmla="*/ 127 w 128"/>
              <a:gd name="T39" fmla="*/ 6 h 176"/>
              <a:gd name="T40" fmla="*/ 125 w 128"/>
              <a:gd name="T41" fmla="*/ 1 h 176"/>
              <a:gd name="T42" fmla="*/ 80 w 128"/>
              <a:gd name="T43" fmla="*/ 132 h 176"/>
              <a:gd name="T44" fmla="*/ 44 w 128"/>
              <a:gd name="T45" fmla="*/ 168 h 176"/>
              <a:gd name="T46" fmla="*/ 8 w 128"/>
              <a:gd name="T47" fmla="*/ 132 h 176"/>
              <a:gd name="T48" fmla="*/ 8 w 128"/>
              <a:gd name="T49" fmla="*/ 88 h 176"/>
              <a:gd name="T50" fmla="*/ 80 w 128"/>
              <a:gd name="T51" fmla="*/ 88 h 176"/>
              <a:gd name="T52" fmla="*/ 80 w 128"/>
              <a:gd name="T53" fmla="*/ 132 h 176"/>
              <a:gd name="T54" fmla="*/ 80 w 128"/>
              <a:gd name="T55" fmla="*/ 76 h 176"/>
              <a:gd name="T56" fmla="*/ 80 w 128"/>
              <a:gd name="T57" fmla="*/ 80 h 176"/>
              <a:gd name="T58" fmla="*/ 8 w 128"/>
              <a:gd name="T59" fmla="*/ 80 h 176"/>
              <a:gd name="T60" fmla="*/ 8 w 128"/>
              <a:gd name="T61" fmla="*/ 76 h 176"/>
              <a:gd name="T62" fmla="*/ 40 w 128"/>
              <a:gd name="T63" fmla="*/ 41 h 176"/>
              <a:gd name="T64" fmla="*/ 40 w 128"/>
              <a:gd name="T65" fmla="*/ 80 h 176"/>
              <a:gd name="T66" fmla="*/ 48 w 128"/>
              <a:gd name="T67" fmla="*/ 80 h 176"/>
              <a:gd name="T68" fmla="*/ 48 w 128"/>
              <a:gd name="T69" fmla="*/ 41 h 176"/>
              <a:gd name="T70" fmla="*/ 80 w 128"/>
              <a:gd name="T7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44" y="152"/>
                </a:moveTo>
                <a:cubicBezTo>
                  <a:pt x="48" y="152"/>
                  <a:pt x="52" y="149"/>
                  <a:pt x="52" y="144"/>
                </a:cubicBezTo>
                <a:cubicBezTo>
                  <a:pt x="52" y="140"/>
                  <a:pt x="48" y="136"/>
                  <a:pt x="44" y="136"/>
                </a:cubicBezTo>
                <a:cubicBezTo>
                  <a:pt x="39" y="136"/>
                  <a:pt x="36" y="140"/>
                  <a:pt x="36" y="144"/>
                </a:cubicBezTo>
                <a:cubicBezTo>
                  <a:pt x="36" y="149"/>
                  <a:pt x="39" y="152"/>
                  <a:pt x="44" y="152"/>
                </a:cubicBezTo>
                <a:moveTo>
                  <a:pt x="125" y="1"/>
                </a:moveTo>
                <a:cubicBezTo>
                  <a:pt x="123" y="0"/>
                  <a:pt x="121" y="1"/>
                  <a:pt x="120" y="3"/>
                </a:cubicBezTo>
                <a:cubicBezTo>
                  <a:pt x="111" y="16"/>
                  <a:pt x="99" y="29"/>
                  <a:pt x="77" y="17"/>
                </a:cubicBezTo>
                <a:cubicBezTo>
                  <a:pt x="65" y="10"/>
                  <a:pt x="57" y="12"/>
                  <a:pt x="51" y="16"/>
                </a:cubicBezTo>
                <a:cubicBezTo>
                  <a:pt x="45" y="19"/>
                  <a:pt x="41" y="26"/>
                  <a:pt x="40" y="32"/>
                </a:cubicBezTo>
                <a:cubicBezTo>
                  <a:pt x="17" y="34"/>
                  <a:pt x="0" y="53"/>
                  <a:pt x="0" y="76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7"/>
                  <a:pt x="19" y="176"/>
                  <a:pt x="44" y="176"/>
                </a:cubicBezTo>
                <a:cubicBezTo>
                  <a:pt x="68" y="176"/>
                  <a:pt x="88" y="157"/>
                  <a:pt x="88" y="132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54"/>
                  <a:pt x="70" y="35"/>
                  <a:pt x="48" y="33"/>
                </a:cubicBezTo>
                <a:cubicBezTo>
                  <a:pt x="49" y="29"/>
                  <a:pt x="51" y="25"/>
                  <a:pt x="55" y="22"/>
                </a:cubicBezTo>
                <a:cubicBezTo>
                  <a:pt x="61" y="19"/>
                  <a:pt x="65" y="19"/>
                  <a:pt x="74" y="24"/>
                </a:cubicBezTo>
                <a:cubicBezTo>
                  <a:pt x="89" y="31"/>
                  <a:pt x="99" y="30"/>
                  <a:pt x="106" y="27"/>
                </a:cubicBezTo>
                <a:cubicBezTo>
                  <a:pt x="116" y="23"/>
                  <a:pt x="123" y="15"/>
                  <a:pt x="127" y="6"/>
                </a:cubicBezTo>
                <a:cubicBezTo>
                  <a:pt x="128" y="4"/>
                  <a:pt x="127" y="2"/>
                  <a:pt x="125" y="1"/>
                </a:cubicBezTo>
                <a:moveTo>
                  <a:pt x="80" y="132"/>
                </a:moveTo>
                <a:cubicBezTo>
                  <a:pt x="80" y="152"/>
                  <a:pt x="64" y="168"/>
                  <a:pt x="44" y="168"/>
                </a:cubicBezTo>
                <a:cubicBezTo>
                  <a:pt x="24" y="168"/>
                  <a:pt x="8" y="152"/>
                  <a:pt x="8" y="132"/>
                </a:cubicBezTo>
                <a:cubicBezTo>
                  <a:pt x="8" y="88"/>
                  <a:pt x="8" y="88"/>
                  <a:pt x="8" y="88"/>
                </a:cubicBezTo>
                <a:cubicBezTo>
                  <a:pt x="80" y="88"/>
                  <a:pt x="80" y="88"/>
                  <a:pt x="80" y="88"/>
                </a:cubicBezTo>
                <a:lnTo>
                  <a:pt x="80" y="132"/>
                </a:lnTo>
                <a:close/>
                <a:moveTo>
                  <a:pt x="80" y="76"/>
                </a:moveTo>
                <a:cubicBezTo>
                  <a:pt x="80" y="80"/>
                  <a:pt x="80" y="80"/>
                  <a:pt x="80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58"/>
                  <a:pt x="22" y="43"/>
                  <a:pt x="40" y="41"/>
                </a:cubicBezTo>
                <a:cubicBezTo>
                  <a:pt x="40" y="80"/>
                  <a:pt x="40" y="80"/>
                  <a:pt x="40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41"/>
                  <a:pt x="48" y="41"/>
                  <a:pt x="48" y="41"/>
                </a:cubicBezTo>
                <a:cubicBezTo>
                  <a:pt x="66" y="43"/>
                  <a:pt x="80" y="58"/>
                  <a:pt x="80" y="7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35">
            <a:extLst>
              <a:ext uri="{FF2B5EF4-FFF2-40B4-BE49-F238E27FC236}">
                <a16:creationId xmlns:a16="http://schemas.microsoft.com/office/drawing/2014/main" id="{325D546C-BCCC-477E-8B57-56EF9EB4D17C}"/>
              </a:ext>
            </a:extLst>
          </p:cNvPr>
          <p:cNvSpPr>
            <a:spLocks noEditPoints="1"/>
          </p:cNvSpPr>
          <p:nvPr/>
        </p:nvSpPr>
        <p:spPr bwMode="auto">
          <a:xfrm>
            <a:off x="8802230" y="4334862"/>
            <a:ext cx="350903" cy="350903"/>
          </a:xfrm>
          <a:custGeom>
            <a:avLst/>
            <a:gdLst>
              <a:gd name="T0" fmla="*/ 36 w 176"/>
              <a:gd name="T1" fmla="*/ 108 h 176"/>
              <a:gd name="T2" fmla="*/ 76 w 176"/>
              <a:gd name="T3" fmla="*/ 100 h 176"/>
              <a:gd name="T4" fmla="*/ 76 w 176"/>
              <a:gd name="T5" fmla="*/ 108 h 176"/>
              <a:gd name="T6" fmla="*/ 68 w 176"/>
              <a:gd name="T7" fmla="*/ 116 h 176"/>
              <a:gd name="T8" fmla="*/ 76 w 176"/>
              <a:gd name="T9" fmla="*/ 116 h 176"/>
              <a:gd name="T10" fmla="*/ 84 w 176"/>
              <a:gd name="T11" fmla="*/ 124 h 176"/>
              <a:gd name="T12" fmla="*/ 60 w 176"/>
              <a:gd name="T13" fmla="*/ 140 h 176"/>
              <a:gd name="T14" fmla="*/ 60 w 176"/>
              <a:gd name="T15" fmla="*/ 132 h 176"/>
              <a:gd name="T16" fmla="*/ 52 w 176"/>
              <a:gd name="T17" fmla="*/ 116 h 176"/>
              <a:gd name="T18" fmla="*/ 60 w 176"/>
              <a:gd name="T19" fmla="*/ 116 h 176"/>
              <a:gd name="T20" fmla="*/ 52 w 176"/>
              <a:gd name="T21" fmla="*/ 108 h 176"/>
              <a:gd name="T22" fmla="*/ 92 w 176"/>
              <a:gd name="T23" fmla="*/ 140 h 176"/>
              <a:gd name="T24" fmla="*/ 92 w 176"/>
              <a:gd name="T25" fmla="*/ 132 h 176"/>
              <a:gd name="T26" fmla="*/ 84 w 176"/>
              <a:gd name="T27" fmla="*/ 140 h 176"/>
              <a:gd name="T28" fmla="*/ 76 w 176"/>
              <a:gd name="T29" fmla="*/ 140 h 176"/>
              <a:gd name="T30" fmla="*/ 132 w 176"/>
              <a:gd name="T31" fmla="*/ 124 h 176"/>
              <a:gd name="T32" fmla="*/ 124 w 176"/>
              <a:gd name="T33" fmla="*/ 100 h 176"/>
              <a:gd name="T34" fmla="*/ 124 w 176"/>
              <a:gd name="T35" fmla="*/ 108 h 176"/>
              <a:gd name="T36" fmla="*/ 132 w 176"/>
              <a:gd name="T37" fmla="*/ 100 h 176"/>
              <a:gd name="T38" fmla="*/ 140 w 176"/>
              <a:gd name="T39" fmla="*/ 100 h 176"/>
              <a:gd name="T40" fmla="*/ 84 w 176"/>
              <a:gd name="T41" fmla="*/ 108 h 176"/>
              <a:gd name="T42" fmla="*/ 108 w 176"/>
              <a:gd name="T43" fmla="*/ 116 h 176"/>
              <a:gd name="T44" fmla="*/ 108 w 176"/>
              <a:gd name="T45" fmla="*/ 124 h 176"/>
              <a:gd name="T46" fmla="*/ 116 w 176"/>
              <a:gd name="T47" fmla="*/ 116 h 176"/>
              <a:gd name="T48" fmla="*/ 124 w 176"/>
              <a:gd name="T49" fmla="*/ 116 h 176"/>
              <a:gd name="T50" fmla="*/ 100 w 176"/>
              <a:gd name="T51" fmla="*/ 108 h 176"/>
              <a:gd name="T52" fmla="*/ 148 w 176"/>
              <a:gd name="T53" fmla="*/ 124 h 176"/>
              <a:gd name="T54" fmla="*/ 148 w 176"/>
              <a:gd name="T55" fmla="*/ 116 h 176"/>
              <a:gd name="T56" fmla="*/ 124 w 176"/>
              <a:gd name="T57" fmla="*/ 132 h 176"/>
              <a:gd name="T58" fmla="*/ 132 w 176"/>
              <a:gd name="T59" fmla="*/ 132 h 176"/>
              <a:gd name="T60" fmla="*/ 156 w 176"/>
              <a:gd name="T61" fmla="*/ 148 h 176"/>
              <a:gd name="T62" fmla="*/ 132 w 176"/>
              <a:gd name="T63" fmla="*/ 156 h 176"/>
              <a:gd name="T64" fmla="*/ 132 w 176"/>
              <a:gd name="T65" fmla="*/ 148 h 176"/>
              <a:gd name="T66" fmla="*/ 124 w 176"/>
              <a:gd name="T67" fmla="*/ 156 h 176"/>
              <a:gd name="T68" fmla="*/ 116 w 176"/>
              <a:gd name="T69" fmla="*/ 156 h 176"/>
              <a:gd name="T70" fmla="*/ 156 w 176"/>
              <a:gd name="T71" fmla="*/ 100 h 176"/>
              <a:gd name="T72" fmla="*/ 116 w 176"/>
              <a:gd name="T73" fmla="*/ 132 h 176"/>
              <a:gd name="T74" fmla="*/ 116 w 176"/>
              <a:gd name="T75" fmla="*/ 140 h 176"/>
              <a:gd name="T76" fmla="*/ 156 w 176"/>
              <a:gd name="T77" fmla="*/ 140 h 176"/>
              <a:gd name="T78" fmla="*/ 140 w 176"/>
              <a:gd name="T79" fmla="*/ 140 h 176"/>
              <a:gd name="T80" fmla="*/ 88 w 176"/>
              <a:gd name="T81" fmla="*/ 71 h 176"/>
              <a:gd name="T82" fmla="*/ 133 w 176"/>
              <a:gd name="T83" fmla="*/ 3 h 176"/>
              <a:gd name="T84" fmla="*/ 103 w 176"/>
              <a:gd name="T85" fmla="*/ 48 h 176"/>
              <a:gd name="T86" fmla="*/ 16 w 176"/>
              <a:gd name="T87" fmla="*/ 80 h 176"/>
              <a:gd name="T88" fmla="*/ 16 w 176"/>
              <a:gd name="T89" fmla="*/ 176 h 176"/>
              <a:gd name="T90" fmla="*/ 176 w 176"/>
              <a:gd name="T91" fmla="*/ 96 h 176"/>
              <a:gd name="T92" fmla="*/ 160 w 176"/>
              <a:gd name="T93" fmla="*/ 168 h 176"/>
              <a:gd name="T94" fmla="*/ 8 w 176"/>
              <a:gd name="T95" fmla="*/ 96 h 176"/>
              <a:gd name="T96" fmla="*/ 168 w 176"/>
              <a:gd name="T97" fmla="*/ 96 h 176"/>
              <a:gd name="T98" fmla="*/ 44 w 176"/>
              <a:gd name="T99" fmla="*/ 156 h 176"/>
              <a:gd name="T100" fmla="*/ 36 w 176"/>
              <a:gd name="T101" fmla="*/ 156 h 176"/>
              <a:gd name="T102" fmla="*/ 20 w 176"/>
              <a:gd name="T103" fmla="*/ 140 h 176"/>
              <a:gd name="T104" fmla="*/ 28 w 176"/>
              <a:gd name="T105" fmla="*/ 116 h 176"/>
              <a:gd name="T106" fmla="*/ 28 w 176"/>
              <a:gd name="T107" fmla="*/ 124 h 176"/>
              <a:gd name="T108" fmla="*/ 108 w 176"/>
              <a:gd name="T109" fmla="*/ 156 h 176"/>
              <a:gd name="T110" fmla="*/ 52 w 176"/>
              <a:gd name="T111" fmla="*/ 156 h 176"/>
              <a:gd name="T112" fmla="*/ 20 w 176"/>
              <a:gd name="T113" fmla="*/ 108 h 176"/>
              <a:gd name="T114" fmla="*/ 52 w 176"/>
              <a:gd name="T115" fmla="*/ 132 h 176"/>
              <a:gd name="T116" fmla="*/ 52 w 176"/>
              <a:gd name="T117" fmla="*/ 140 h 176"/>
              <a:gd name="T118" fmla="*/ 36 w 176"/>
              <a:gd name="T119" fmla="*/ 116 h 176"/>
              <a:gd name="T120" fmla="*/ 44 w 176"/>
              <a:gd name="T121" fmla="*/ 116 h 176"/>
              <a:gd name="T122" fmla="*/ 28 w 176"/>
              <a:gd name="T123" fmla="*/ 1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44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44" y="108"/>
                  <a:pt x="44" y="108"/>
                  <a:pt x="44" y="108"/>
                </a:cubicBezTo>
                <a:lnTo>
                  <a:pt x="44" y="100"/>
                </a:lnTo>
                <a:close/>
                <a:moveTo>
                  <a:pt x="76" y="100"/>
                </a:moveTo>
                <a:cubicBezTo>
                  <a:pt x="68" y="100"/>
                  <a:pt x="68" y="100"/>
                  <a:pt x="68" y="100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76" y="108"/>
                  <a:pt x="76" y="108"/>
                  <a:pt x="76" y="108"/>
                </a:cubicBezTo>
                <a:lnTo>
                  <a:pt x="76" y="100"/>
                </a:lnTo>
                <a:close/>
                <a:moveTo>
                  <a:pt x="76" y="116"/>
                </a:moveTo>
                <a:cubicBezTo>
                  <a:pt x="68" y="116"/>
                  <a:pt x="68" y="116"/>
                  <a:pt x="68" y="11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6" y="124"/>
                  <a:pt x="76" y="124"/>
                  <a:pt x="76" y="124"/>
                </a:cubicBezTo>
                <a:lnTo>
                  <a:pt x="76" y="116"/>
                </a:lnTo>
                <a:close/>
                <a:moveTo>
                  <a:pt x="92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92" y="124"/>
                  <a:pt x="92" y="124"/>
                  <a:pt x="92" y="124"/>
                </a:cubicBezTo>
                <a:lnTo>
                  <a:pt x="92" y="116"/>
                </a:lnTo>
                <a:close/>
                <a:moveTo>
                  <a:pt x="60" y="140"/>
                </a:moveTo>
                <a:cubicBezTo>
                  <a:pt x="68" y="140"/>
                  <a:pt x="68" y="140"/>
                  <a:pt x="68" y="140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0" y="132"/>
                  <a:pt x="60" y="132"/>
                  <a:pt x="60" y="132"/>
                </a:cubicBezTo>
                <a:lnTo>
                  <a:pt x="60" y="140"/>
                </a:lnTo>
                <a:close/>
                <a:moveTo>
                  <a:pt x="60" y="116"/>
                </a:moveTo>
                <a:cubicBezTo>
                  <a:pt x="52" y="116"/>
                  <a:pt x="52" y="116"/>
                  <a:pt x="52" y="116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16"/>
                </a:lnTo>
                <a:close/>
                <a:moveTo>
                  <a:pt x="60" y="100"/>
                </a:moveTo>
                <a:cubicBezTo>
                  <a:pt x="52" y="100"/>
                  <a:pt x="52" y="100"/>
                  <a:pt x="52" y="10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60" y="108"/>
                  <a:pt x="60" y="108"/>
                  <a:pt x="60" y="108"/>
                </a:cubicBezTo>
                <a:lnTo>
                  <a:pt x="60" y="100"/>
                </a:lnTo>
                <a:close/>
                <a:moveTo>
                  <a:pt x="92" y="140"/>
                </a:moveTo>
                <a:cubicBezTo>
                  <a:pt x="100" y="140"/>
                  <a:pt x="100" y="140"/>
                  <a:pt x="100" y="140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92" y="132"/>
                  <a:pt x="92" y="132"/>
                  <a:pt x="92" y="132"/>
                </a:cubicBezTo>
                <a:lnTo>
                  <a:pt x="92" y="140"/>
                </a:lnTo>
                <a:close/>
                <a:moveTo>
                  <a:pt x="76" y="140"/>
                </a:moveTo>
                <a:cubicBezTo>
                  <a:pt x="84" y="140"/>
                  <a:pt x="84" y="140"/>
                  <a:pt x="84" y="140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76" y="132"/>
                  <a:pt x="76" y="132"/>
                  <a:pt x="76" y="132"/>
                </a:cubicBezTo>
                <a:lnTo>
                  <a:pt x="76" y="140"/>
                </a:lnTo>
                <a:close/>
                <a:moveTo>
                  <a:pt x="140" y="116"/>
                </a:moveTo>
                <a:cubicBezTo>
                  <a:pt x="132" y="116"/>
                  <a:pt x="132" y="116"/>
                  <a:pt x="132" y="116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0" y="124"/>
                  <a:pt x="140" y="124"/>
                  <a:pt x="140" y="124"/>
                </a:cubicBezTo>
                <a:lnTo>
                  <a:pt x="140" y="116"/>
                </a:lnTo>
                <a:close/>
                <a:moveTo>
                  <a:pt x="124" y="100"/>
                </a:moveTo>
                <a:cubicBezTo>
                  <a:pt x="116" y="100"/>
                  <a:pt x="116" y="100"/>
                  <a:pt x="116" y="10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4" y="108"/>
                  <a:pt x="124" y="108"/>
                  <a:pt x="124" y="108"/>
                </a:cubicBezTo>
                <a:lnTo>
                  <a:pt x="124" y="100"/>
                </a:lnTo>
                <a:close/>
                <a:moveTo>
                  <a:pt x="140" y="100"/>
                </a:moveTo>
                <a:cubicBezTo>
                  <a:pt x="132" y="100"/>
                  <a:pt x="132" y="100"/>
                  <a:pt x="132" y="100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40" y="108"/>
                  <a:pt x="140" y="108"/>
                  <a:pt x="140" y="108"/>
                </a:cubicBezTo>
                <a:lnTo>
                  <a:pt x="140" y="100"/>
                </a:lnTo>
                <a:close/>
                <a:moveTo>
                  <a:pt x="92" y="100"/>
                </a:moveTo>
                <a:cubicBezTo>
                  <a:pt x="84" y="100"/>
                  <a:pt x="84" y="100"/>
                  <a:pt x="84" y="10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92" y="108"/>
                  <a:pt x="92" y="108"/>
                  <a:pt x="92" y="108"/>
                </a:cubicBezTo>
                <a:lnTo>
                  <a:pt x="92" y="100"/>
                </a:lnTo>
                <a:close/>
                <a:moveTo>
                  <a:pt x="108" y="116"/>
                </a:moveTo>
                <a:cubicBezTo>
                  <a:pt x="100" y="116"/>
                  <a:pt x="100" y="116"/>
                  <a:pt x="100" y="116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16"/>
                </a:lnTo>
                <a:close/>
                <a:moveTo>
                  <a:pt x="124" y="116"/>
                </a:moveTo>
                <a:cubicBezTo>
                  <a:pt x="116" y="116"/>
                  <a:pt x="116" y="116"/>
                  <a:pt x="116" y="116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24" y="124"/>
                  <a:pt x="124" y="124"/>
                  <a:pt x="124" y="124"/>
                </a:cubicBezTo>
                <a:lnTo>
                  <a:pt x="124" y="116"/>
                </a:lnTo>
                <a:close/>
                <a:moveTo>
                  <a:pt x="108" y="100"/>
                </a:moveTo>
                <a:cubicBezTo>
                  <a:pt x="100" y="100"/>
                  <a:pt x="100" y="100"/>
                  <a:pt x="100" y="100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8" y="108"/>
                  <a:pt x="108" y="108"/>
                  <a:pt x="108" y="108"/>
                </a:cubicBezTo>
                <a:lnTo>
                  <a:pt x="108" y="100"/>
                </a:lnTo>
                <a:close/>
                <a:moveTo>
                  <a:pt x="148" y="124"/>
                </a:moveTo>
                <a:cubicBezTo>
                  <a:pt x="156" y="124"/>
                  <a:pt x="156" y="124"/>
                  <a:pt x="156" y="124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48" y="116"/>
                  <a:pt x="148" y="116"/>
                  <a:pt x="148" y="116"/>
                </a:cubicBezTo>
                <a:lnTo>
                  <a:pt x="148" y="124"/>
                </a:lnTo>
                <a:close/>
                <a:moveTo>
                  <a:pt x="132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32" y="140"/>
                  <a:pt x="132" y="140"/>
                  <a:pt x="132" y="140"/>
                </a:cubicBezTo>
                <a:lnTo>
                  <a:pt x="132" y="132"/>
                </a:lnTo>
                <a:close/>
                <a:moveTo>
                  <a:pt x="148" y="156"/>
                </a:moveTo>
                <a:cubicBezTo>
                  <a:pt x="156" y="156"/>
                  <a:pt x="156" y="156"/>
                  <a:pt x="156" y="156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48" y="148"/>
                  <a:pt x="148" y="148"/>
                  <a:pt x="148" y="148"/>
                </a:cubicBezTo>
                <a:lnTo>
                  <a:pt x="148" y="156"/>
                </a:lnTo>
                <a:close/>
                <a:moveTo>
                  <a:pt x="132" y="156"/>
                </a:moveTo>
                <a:cubicBezTo>
                  <a:pt x="140" y="156"/>
                  <a:pt x="140" y="156"/>
                  <a:pt x="140" y="156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2" y="148"/>
                  <a:pt x="132" y="148"/>
                  <a:pt x="132" y="148"/>
                </a:cubicBezTo>
                <a:lnTo>
                  <a:pt x="132" y="156"/>
                </a:lnTo>
                <a:close/>
                <a:moveTo>
                  <a:pt x="116" y="156"/>
                </a:moveTo>
                <a:cubicBezTo>
                  <a:pt x="124" y="156"/>
                  <a:pt x="124" y="156"/>
                  <a:pt x="124" y="156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16" y="148"/>
                  <a:pt x="116" y="148"/>
                  <a:pt x="116" y="148"/>
                </a:cubicBezTo>
                <a:lnTo>
                  <a:pt x="116" y="156"/>
                </a:lnTo>
                <a:close/>
                <a:moveTo>
                  <a:pt x="148" y="108"/>
                </a:moveTo>
                <a:cubicBezTo>
                  <a:pt x="156" y="108"/>
                  <a:pt x="156" y="108"/>
                  <a:pt x="156" y="108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48" y="100"/>
                  <a:pt x="148" y="100"/>
                  <a:pt x="148" y="100"/>
                </a:cubicBezTo>
                <a:lnTo>
                  <a:pt x="148" y="108"/>
                </a:lnTo>
                <a:close/>
                <a:moveTo>
                  <a:pt x="116" y="132"/>
                </a:moveTo>
                <a:cubicBezTo>
                  <a:pt x="108" y="132"/>
                  <a:pt x="108" y="132"/>
                  <a:pt x="108" y="132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16" y="140"/>
                  <a:pt x="116" y="140"/>
                  <a:pt x="116" y="140"/>
                </a:cubicBezTo>
                <a:lnTo>
                  <a:pt x="116" y="132"/>
                </a:lnTo>
                <a:close/>
                <a:moveTo>
                  <a:pt x="14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56" y="132"/>
                  <a:pt x="156" y="132"/>
                  <a:pt x="156" y="132"/>
                </a:cubicBezTo>
                <a:cubicBezTo>
                  <a:pt x="140" y="132"/>
                  <a:pt x="140" y="132"/>
                  <a:pt x="140" y="132"/>
                </a:cubicBezTo>
                <a:lnTo>
                  <a:pt x="140" y="140"/>
                </a:lnTo>
                <a:close/>
                <a:moveTo>
                  <a:pt x="160" y="80"/>
                </a:moveTo>
                <a:cubicBezTo>
                  <a:pt x="89" y="80"/>
                  <a:pt x="89" y="80"/>
                  <a:pt x="89" y="80"/>
                </a:cubicBezTo>
                <a:cubicBezTo>
                  <a:pt x="88" y="77"/>
                  <a:pt x="87" y="74"/>
                  <a:pt x="88" y="71"/>
                </a:cubicBezTo>
                <a:cubicBezTo>
                  <a:pt x="90" y="64"/>
                  <a:pt x="96" y="59"/>
                  <a:pt x="105" y="56"/>
                </a:cubicBezTo>
                <a:cubicBezTo>
                  <a:pt x="121" y="51"/>
                  <a:pt x="129" y="40"/>
                  <a:pt x="132" y="33"/>
                </a:cubicBezTo>
                <a:cubicBezTo>
                  <a:pt x="136" y="24"/>
                  <a:pt x="137" y="13"/>
                  <a:pt x="133" y="3"/>
                </a:cubicBezTo>
                <a:cubicBezTo>
                  <a:pt x="133" y="1"/>
                  <a:pt x="130" y="0"/>
                  <a:pt x="128" y="0"/>
                </a:cubicBezTo>
                <a:cubicBezTo>
                  <a:pt x="126" y="1"/>
                  <a:pt x="125" y="3"/>
                  <a:pt x="126" y="5"/>
                </a:cubicBezTo>
                <a:cubicBezTo>
                  <a:pt x="131" y="21"/>
                  <a:pt x="126" y="41"/>
                  <a:pt x="103" y="48"/>
                </a:cubicBezTo>
                <a:cubicBezTo>
                  <a:pt x="87" y="54"/>
                  <a:pt x="82" y="62"/>
                  <a:pt x="80" y="69"/>
                </a:cubicBezTo>
                <a:cubicBezTo>
                  <a:pt x="80" y="73"/>
                  <a:pt x="80" y="77"/>
                  <a:pt x="81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87"/>
                  <a:pt x="0" y="9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76" y="87"/>
                  <a:pt x="168" y="80"/>
                  <a:pt x="160" y="80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92"/>
                  <a:pt x="11" y="88"/>
                  <a:pt x="16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4" y="88"/>
                  <a:pt x="168" y="92"/>
                  <a:pt x="168" y="96"/>
                </a:cubicBezTo>
                <a:lnTo>
                  <a:pt x="168" y="160"/>
                </a:lnTo>
                <a:close/>
                <a:moveTo>
                  <a:pt x="36" y="156"/>
                </a:moveTo>
                <a:cubicBezTo>
                  <a:pt x="44" y="156"/>
                  <a:pt x="44" y="156"/>
                  <a:pt x="44" y="156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36" y="148"/>
                  <a:pt x="36" y="148"/>
                  <a:pt x="36" y="148"/>
                </a:cubicBezTo>
                <a:lnTo>
                  <a:pt x="36" y="156"/>
                </a:lnTo>
                <a:close/>
                <a:moveTo>
                  <a:pt x="36" y="132"/>
                </a:moveTo>
                <a:cubicBezTo>
                  <a:pt x="20" y="132"/>
                  <a:pt x="20" y="132"/>
                  <a:pt x="20" y="132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36" y="140"/>
                  <a:pt x="36" y="140"/>
                  <a:pt x="36" y="140"/>
                </a:cubicBezTo>
                <a:lnTo>
                  <a:pt x="36" y="132"/>
                </a:lnTo>
                <a:close/>
                <a:moveTo>
                  <a:pt x="28" y="116"/>
                </a:moveTo>
                <a:cubicBezTo>
                  <a:pt x="20" y="116"/>
                  <a:pt x="20" y="116"/>
                  <a:pt x="20" y="116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8" y="124"/>
                  <a:pt x="28" y="124"/>
                  <a:pt x="28" y="124"/>
                </a:cubicBezTo>
                <a:lnTo>
                  <a:pt x="28" y="116"/>
                </a:lnTo>
                <a:close/>
                <a:moveTo>
                  <a:pt x="52" y="156"/>
                </a:moveTo>
                <a:cubicBezTo>
                  <a:pt x="108" y="156"/>
                  <a:pt x="108" y="156"/>
                  <a:pt x="108" y="156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52" y="148"/>
                  <a:pt x="52" y="148"/>
                  <a:pt x="52" y="148"/>
                </a:cubicBezTo>
                <a:lnTo>
                  <a:pt x="52" y="156"/>
                </a:lnTo>
                <a:close/>
                <a:moveTo>
                  <a:pt x="28" y="100"/>
                </a:moveTo>
                <a:cubicBezTo>
                  <a:pt x="20" y="100"/>
                  <a:pt x="20" y="100"/>
                  <a:pt x="20" y="10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8" y="108"/>
                  <a:pt x="28" y="108"/>
                  <a:pt x="28" y="108"/>
                </a:cubicBezTo>
                <a:lnTo>
                  <a:pt x="28" y="100"/>
                </a:lnTo>
                <a:close/>
                <a:moveTo>
                  <a:pt x="52" y="132"/>
                </a:moveTo>
                <a:cubicBezTo>
                  <a:pt x="44" y="132"/>
                  <a:pt x="44" y="132"/>
                  <a:pt x="44" y="132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52" y="140"/>
                  <a:pt x="52" y="140"/>
                  <a:pt x="52" y="140"/>
                </a:cubicBezTo>
                <a:lnTo>
                  <a:pt x="52" y="132"/>
                </a:lnTo>
                <a:close/>
                <a:moveTo>
                  <a:pt x="44" y="116"/>
                </a:moveTo>
                <a:cubicBezTo>
                  <a:pt x="36" y="116"/>
                  <a:pt x="36" y="116"/>
                  <a:pt x="36" y="116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44" y="124"/>
                  <a:pt x="44" y="124"/>
                  <a:pt x="44" y="124"/>
                </a:cubicBezTo>
                <a:lnTo>
                  <a:pt x="44" y="116"/>
                </a:lnTo>
                <a:close/>
                <a:moveTo>
                  <a:pt x="20" y="156"/>
                </a:moveTo>
                <a:cubicBezTo>
                  <a:pt x="28" y="156"/>
                  <a:pt x="28" y="156"/>
                  <a:pt x="28" y="156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0" y="148"/>
                  <a:pt x="20" y="148"/>
                  <a:pt x="20" y="148"/>
                </a:cubicBezTo>
                <a:lnTo>
                  <a:pt x="20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36">
            <a:extLst>
              <a:ext uri="{FF2B5EF4-FFF2-40B4-BE49-F238E27FC236}">
                <a16:creationId xmlns:a16="http://schemas.microsoft.com/office/drawing/2014/main" id="{2BFF7B53-CFCF-40A5-934F-1BCF4D24F45B}"/>
              </a:ext>
            </a:extLst>
          </p:cNvPr>
          <p:cNvSpPr>
            <a:spLocks noEditPoints="1"/>
          </p:cNvSpPr>
          <p:nvPr/>
        </p:nvSpPr>
        <p:spPr bwMode="auto">
          <a:xfrm>
            <a:off x="9454274" y="4334862"/>
            <a:ext cx="350903" cy="350903"/>
          </a:xfrm>
          <a:custGeom>
            <a:avLst/>
            <a:gdLst>
              <a:gd name="T0" fmla="*/ 160 w 176"/>
              <a:gd name="T1" fmla="*/ 97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97 h 176"/>
              <a:gd name="T12" fmla="*/ 0 w 176"/>
              <a:gd name="T13" fmla="*/ 116 h 176"/>
              <a:gd name="T14" fmla="*/ 0 w 176"/>
              <a:gd name="T15" fmla="*/ 156 h 176"/>
              <a:gd name="T16" fmla="*/ 20 w 176"/>
              <a:gd name="T17" fmla="*/ 176 h 176"/>
              <a:gd name="T18" fmla="*/ 40 w 176"/>
              <a:gd name="T19" fmla="*/ 156 h 176"/>
              <a:gd name="T20" fmla="*/ 40 w 176"/>
              <a:gd name="T21" fmla="*/ 116 h 176"/>
              <a:gd name="T22" fmla="*/ 24 w 176"/>
              <a:gd name="T23" fmla="*/ 97 h 176"/>
              <a:gd name="T24" fmla="*/ 24 w 176"/>
              <a:gd name="T25" fmla="*/ 48 h 176"/>
              <a:gd name="T26" fmla="*/ 64 w 176"/>
              <a:gd name="T27" fmla="*/ 8 h 176"/>
              <a:gd name="T28" fmla="*/ 112 w 176"/>
              <a:gd name="T29" fmla="*/ 8 h 176"/>
              <a:gd name="T30" fmla="*/ 152 w 176"/>
              <a:gd name="T31" fmla="*/ 48 h 176"/>
              <a:gd name="T32" fmla="*/ 152 w 176"/>
              <a:gd name="T33" fmla="*/ 97 h 176"/>
              <a:gd name="T34" fmla="*/ 136 w 176"/>
              <a:gd name="T35" fmla="*/ 116 h 176"/>
              <a:gd name="T36" fmla="*/ 136 w 176"/>
              <a:gd name="T37" fmla="*/ 156 h 176"/>
              <a:gd name="T38" fmla="*/ 156 w 176"/>
              <a:gd name="T39" fmla="*/ 176 h 176"/>
              <a:gd name="T40" fmla="*/ 176 w 176"/>
              <a:gd name="T41" fmla="*/ 156 h 176"/>
              <a:gd name="T42" fmla="*/ 176 w 176"/>
              <a:gd name="T43" fmla="*/ 116 h 176"/>
              <a:gd name="T44" fmla="*/ 160 w 176"/>
              <a:gd name="T45" fmla="*/ 97 h 176"/>
              <a:gd name="T46" fmla="*/ 32 w 176"/>
              <a:gd name="T47" fmla="*/ 116 h 176"/>
              <a:gd name="T48" fmla="*/ 32 w 176"/>
              <a:gd name="T49" fmla="*/ 156 h 176"/>
              <a:gd name="T50" fmla="*/ 20 w 176"/>
              <a:gd name="T51" fmla="*/ 168 h 176"/>
              <a:gd name="T52" fmla="*/ 8 w 176"/>
              <a:gd name="T53" fmla="*/ 156 h 176"/>
              <a:gd name="T54" fmla="*/ 8 w 176"/>
              <a:gd name="T55" fmla="*/ 116 h 176"/>
              <a:gd name="T56" fmla="*/ 20 w 176"/>
              <a:gd name="T57" fmla="*/ 104 h 176"/>
              <a:gd name="T58" fmla="*/ 32 w 176"/>
              <a:gd name="T59" fmla="*/ 116 h 176"/>
              <a:gd name="T60" fmla="*/ 168 w 176"/>
              <a:gd name="T61" fmla="*/ 156 h 176"/>
              <a:gd name="T62" fmla="*/ 156 w 176"/>
              <a:gd name="T63" fmla="*/ 168 h 176"/>
              <a:gd name="T64" fmla="*/ 144 w 176"/>
              <a:gd name="T65" fmla="*/ 156 h 176"/>
              <a:gd name="T66" fmla="*/ 144 w 176"/>
              <a:gd name="T67" fmla="*/ 116 h 176"/>
              <a:gd name="T68" fmla="*/ 156 w 176"/>
              <a:gd name="T69" fmla="*/ 104 h 176"/>
              <a:gd name="T70" fmla="*/ 168 w 176"/>
              <a:gd name="T71" fmla="*/ 116 h 176"/>
              <a:gd name="T72" fmla="*/ 168 w 176"/>
              <a:gd name="T73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97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9"/>
                  <a:pt x="0" y="107"/>
                  <a:pt x="0" y="11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07"/>
                  <a:pt x="33" y="99"/>
                  <a:pt x="24" y="97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43" y="99"/>
                  <a:pt x="136" y="107"/>
                  <a:pt x="136" y="11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67"/>
                  <a:pt x="145" y="176"/>
                  <a:pt x="156" y="176"/>
                </a:cubicBezTo>
                <a:cubicBezTo>
                  <a:pt x="167" y="176"/>
                  <a:pt x="176" y="167"/>
                  <a:pt x="176" y="15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6" y="107"/>
                  <a:pt x="169" y="99"/>
                  <a:pt x="160" y="97"/>
                </a:cubicBezTo>
                <a:moveTo>
                  <a:pt x="32" y="116"/>
                </a:moveTo>
                <a:cubicBezTo>
                  <a:pt x="32" y="156"/>
                  <a:pt x="32" y="156"/>
                  <a:pt x="32" y="156"/>
                </a:cubicBezTo>
                <a:cubicBezTo>
                  <a:pt x="32" y="163"/>
                  <a:pt x="26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0"/>
                  <a:pt x="13" y="104"/>
                  <a:pt x="20" y="104"/>
                </a:cubicBezTo>
                <a:cubicBezTo>
                  <a:pt x="26" y="104"/>
                  <a:pt x="32" y="110"/>
                  <a:pt x="32" y="116"/>
                </a:cubicBezTo>
                <a:moveTo>
                  <a:pt x="168" y="156"/>
                </a:moveTo>
                <a:cubicBezTo>
                  <a:pt x="168" y="163"/>
                  <a:pt x="162" y="168"/>
                  <a:pt x="156" y="168"/>
                </a:cubicBezTo>
                <a:cubicBezTo>
                  <a:pt x="149" y="168"/>
                  <a:pt x="144" y="163"/>
                  <a:pt x="144" y="15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0"/>
                  <a:pt x="149" y="104"/>
                  <a:pt x="156" y="104"/>
                </a:cubicBezTo>
                <a:cubicBezTo>
                  <a:pt x="162" y="104"/>
                  <a:pt x="168" y="110"/>
                  <a:pt x="168" y="116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37">
            <a:extLst>
              <a:ext uri="{FF2B5EF4-FFF2-40B4-BE49-F238E27FC236}">
                <a16:creationId xmlns:a16="http://schemas.microsoft.com/office/drawing/2014/main" id="{D66EE77D-6EAC-46C0-AED5-08435D1B1A85}"/>
              </a:ext>
            </a:extLst>
          </p:cNvPr>
          <p:cNvSpPr>
            <a:spLocks noEditPoints="1"/>
          </p:cNvSpPr>
          <p:nvPr/>
        </p:nvSpPr>
        <p:spPr bwMode="auto">
          <a:xfrm>
            <a:off x="10106318" y="4334862"/>
            <a:ext cx="352863" cy="350903"/>
          </a:xfrm>
          <a:custGeom>
            <a:avLst/>
            <a:gdLst>
              <a:gd name="T0" fmla="*/ 160 w 176"/>
              <a:gd name="T1" fmla="*/ 112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112 h 176"/>
              <a:gd name="T12" fmla="*/ 0 w 176"/>
              <a:gd name="T13" fmla="*/ 128 h 176"/>
              <a:gd name="T14" fmla="*/ 0 w 176"/>
              <a:gd name="T15" fmla="*/ 144 h 176"/>
              <a:gd name="T16" fmla="*/ 16 w 176"/>
              <a:gd name="T17" fmla="*/ 160 h 176"/>
              <a:gd name="T18" fmla="*/ 16 w 176"/>
              <a:gd name="T19" fmla="*/ 160 h 176"/>
              <a:gd name="T20" fmla="*/ 36 w 176"/>
              <a:gd name="T21" fmla="*/ 176 h 176"/>
              <a:gd name="T22" fmla="*/ 56 w 176"/>
              <a:gd name="T23" fmla="*/ 156 h 176"/>
              <a:gd name="T24" fmla="*/ 56 w 176"/>
              <a:gd name="T25" fmla="*/ 116 h 176"/>
              <a:gd name="T26" fmla="*/ 36 w 176"/>
              <a:gd name="T27" fmla="*/ 96 h 176"/>
              <a:gd name="T28" fmla="*/ 24 w 176"/>
              <a:gd name="T29" fmla="*/ 100 h 176"/>
              <a:gd name="T30" fmla="*/ 24 w 176"/>
              <a:gd name="T31" fmla="*/ 48 h 176"/>
              <a:gd name="T32" fmla="*/ 64 w 176"/>
              <a:gd name="T33" fmla="*/ 8 h 176"/>
              <a:gd name="T34" fmla="*/ 112 w 176"/>
              <a:gd name="T35" fmla="*/ 8 h 176"/>
              <a:gd name="T36" fmla="*/ 152 w 176"/>
              <a:gd name="T37" fmla="*/ 48 h 176"/>
              <a:gd name="T38" fmla="*/ 152 w 176"/>
              <a:gd name="T39" fmla="*/ 100 h 176"/>
              <a:gd name="T40" fmla="*/ 140 w 176"/>
              <a:gd name="T41" fmla="*/ 96 h 176"/>
              <a:gd name="T42" fmla="*/ 120 w 176"/>
              <a:gd name="T43" fmla="*/ 116 h 176"/>
              <a:gd name="T44" fmla="*/ 120 w 176"/>
              <a:gd name="T45" fmla="*/ 156 h 176"/>
              <a:gd name="T46" fmla="*/ 140 w 176"/>
              <a:gd name="T47" fmla="*/ 176 h 176"/>
              <a:gd name="T48" fmla="*/ 159 w 176"/>
              <a:gd name="T49" fmla="*/ 160 h 176"/>
              <a:gd name="T50" fmla="*/ 160 w 176"/>
              <a:gd name="T51" fmla="*/ 160 h 176"/>
              <a:gd name="T52" fmla="*/ 176 w 176"/>
              <a:gd name="T53" fmla="*/ 144 h 176"/>
              <a:gd name="T54" fmla="*/ 176 w 176"/>
              <a:gd name="T55" fmla="*/ 128 h 176"/>
              <a:gd name="T56" fmla="*/ 160 w 176"/>
              <a:gd name="T57" fmla="*/ 112 h 176"/>
              <a:gd name="T58" fmla="*/ 16 w 176"/>
              <a:gd name="T59" fmla="*/ 152 h 176"/>
              <a:gd name="T60" fmla="*/ 8 w 176"/>
              <a:gd name="T61" fmla="*/ 144 h 176"/>
              <a:gd name="T62" fmla="*/ 8 w 176"/>
              <a:gd name="T63" fmla="*/ 128 h 176"/>
              <a:gd name="T64" fmla="*/ 16 w 176"/>
              <a:gd name="T65" fmla="*/ 120 h 176"/>
              <a:gd name="T66" fmla="*/ 16 w 176"/>
              <a:gd name="T67" fmla="*/ 152 h 176"/>
              <a:gd name="T68" fmla="*/ 36 w 176"/>
              <a:gd name="T69" fmla="*/ 104 h 176"/>
              <a:gd name="T70" fmla="*/ 48 w 176"/>
              <a:gd name="T71" fmla="*/ 116 h 176"/>
              <a:gd name="T72" fmla="*/ 48 w 176"/>
              <a:gd name="T73" fmla="*/ 156 h 176"/>
              <a:gd name="T74" fmla="*/ 36 w 176"/>
              <a:gd name="T75" fmla="*/ 168 h 176"/>
              <a:gd name="T76" fmla="*/ 24 w 176"/>
              <a:gd name="T77" fmla="*/ 156 h 176"/>
              <a:gd name="T78" fmla="*/ 24 w 176"/>
              <a:gd name="T79" fmla="*/ 116 h 176"/>
              <a:gd name="T80" fmla="*/ 36 w 176"/>
              <a:gd name="T81" fmla="*/ 104 h 176"/>
              <a:gd name="T82" fmla="*/ 152 w 176"/>
              <a:gd name="T83" fmla="*/ 156 h 176"/>
              <a:gd name="T84" fmla="*/ 140 w 176"/>
              <a:gd name="T85" fmla="*/ 168 h 176"/>
              <a:gd name="T86" fmla="*/ 128 w 176"/>
              <a:gd name="T87" fmla="*/ 156 h 176"/>
              <a:gd name="T88" fmla="*/ 128 w 176"/>
              <a:gd name="T89" fmla="*/ 116 h 176"/>
              <a:gd name="T90" fmla="*/ 140 w 176"/>
              <a:gd name="T91" fmla="*/ 104 h 176"/>
              <a:gd name="T92" fmla="*/ 152 w 176"/>
              <a:gd name="T93" fmla="*/ 116 h 176"/>
              <a:gd name="T94" fmla="*/ 152 w 176"/>
              <a:gd name="T95" fmla="*/ 156 h 176"/>
              <a:gd name="T96" fmla="*/ 168 w 176"/>
              <a:gd name="T97" fmla="*/ 144 h 176"/>
              <a:gd name="T98" fmla="*/ 160 w 176"/>
              <a:gd name="T99" fmla="*/ 152 h 176"/>
              <a:gd name="T100" fmla="*/ 160 w 176"/>
              <a:gd name="T101" fmla="*/ 120 h 176"/>
              <a:gd name="T102" fmla="*/ 168 w 176"/>
              <a:gd name="T103" fmla="*/ 128 h 176"/>
              <a:gd name="T104" fmla="*/ 168 w 176"/>
              <a:gd name="T10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12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8" y="169"/>
                  <a:pt x="2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05"/>
                  <a:pt x="47" y="96"/>
                  <a:pt x="36" y="96"/>
                </a:cubicBezTo>
                <a:cubicBezTo>
                  <a:pt x="31" y="96"/>
                  <a:pt x="27" y="98"/>
                  <a:pt x="24" y="100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8" y="98"/>
                  <a:pt x="144" y="96"/>
                  <a:pt x="140" y="96"/>
                </a:cubicBezTo>
                <a:cubicBezTo>
                  <a:pt x="129" y="96"/>
                  <a:pt x="120" y="105"/>
                  <a:pt x="120" y="116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49" y="176"/>
                  <a:pt x="157" y="169"/>
                  <a:pt x="159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8" y="160"/>
                  <a:pt x="176" y="153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76" y="119"/>
                  <a:pt x="168" y="112"/>
                  <a:pt x="160" y="112"/>
                </a:cubicBezTo>
                <a:moveTo>
                  <a:pt x="16" y="152"/>
                </a:moveTo>
                <a:cubicBezTo>
                  <a:pt x="11" y="152"/>
                  <a:pt x="8" y="149"/>
                  <a:pt x="8" y="144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24"/>
                  <a:pt x="11" y="120"/>
                  <a:pt x="16" y="120"/>
                </a:cubicBezTo>
                <a:lnTo>
                  <a:pt x="16" y="152"/>
                </a:lnTo>
                <a:close/>
                <a:moveTo>
                  <a:pt x="36" y="104"/>
                </a:moveTo>
                <a:cubicBezTo>
                  <a:pt x="42" y="104"/>
                  <a:pt x="48" y="110"/>
                  <a:pt x="48" y="11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63"/>
                  <a:pt x="42" y="168"/>
                  <a:pt x="36" y="168"/>
                </a:cubicBezTo>
                <a:cubicBezTo>
                  <a:pt x="29" y="168"/>
                  <a:pt x="24" y="163"/>
                  <a:pt x="24" y="15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0"/>
                  <a:pt x="29" y="104"/>
                  <a:pt x="36" y="104"/>
                </a:cubicBezTo>
                <a:moveTo>
                  <a:pt x="152" y="156"/>
                </a:moveTo>
                <a:cubicBezTo>
                  <a:pt x="152" y="163"/>
                  <a:pt x="146" y="168"/>
                  <a:pt x="140" y="168"/>
                </a:cubicBezTo>
                <a:cubicBezTo>
                  <a:pt x="133" y="168"/>
                  <a:pt x="128" y="163"/>
                  <a:pt x="128" y="15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10"/>
                  <a:pt x="133" y="104"/>
                  <a:pt x="140" y="104"/>
                </a:cubicBezTo>
                <a:cubicBezTo>
                  <a:pt x="146" y="104"/>
                  <a:pt x="152" y="110"/>
                  <a:pt x="152" y="116"/>
                </a:cubicBezTo>
                <a:lnTo>
                  <a:pt x="152" y="156"/>
                </a:lnTo>
                <a:close/>
                <a:moveTo>
                  <a:pt x="168" y="144"/>
                </a:moveTo>
                <a:cubicBezTo>
                  <a:pt x="168" y="149"/>
                  <a:pt x="164" y="152"/>
                  <a:pt x="160" y="152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lnTo>
                  <a:pt x="168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41">
            <a:extLst>
              <a:ext uri="{FF2B5EF4-FFF2-40B4-BE49-F238E27FC236}">
                <a16:creationId xmlns:a16="http://schemas.microsoft.com/office/drawing/2014/main" id="{EFA54533-98D7-408C-8715-55F4C66882FE}"/>
              </a:ext>
            </a:extLst>
          </p:cNvPr>
          <p:cNvSpPr>
            <a:spLocks noEditPoints="1"/>
          </p:cNvSpPr>
          <p:nvPr/>
        </p:nvSpPr>
        <p:spPr bwMode="auto">
          <a:xfrm>
            <a:off x="8204366" y="5024138"/>
            <a:ext cx="352863" cy="319538"/>
          </a:xfrm>
          <a:custGeom>
            <a:avLst/>
            <a:gdLst>
              <a:gd name="T0" fmla="*/ 160 w 176"/>
              <a:gd name="T1" fmla="*/ 56 h 160"/>
              <a:gd name="T2" fmla="*/ 160 w 176"/>
              <a:gd name="T3" fmla="*/ 12 h 160"/>
              <a:gd name="T4" fmla="*/ 148 w 176"/>
              <a:gd name="T5" fmla="*/ 0 h 160"/>
              <a:gd name="T6" fmla="*/ 136 w 176"/>
              <a:gd name="T7" fmla="*/ 12 h 160"/>
              <a:gd name="T8" fmla="*/ 136 w 176"/>
              <a:gd name="T9" fmla="*/ 16 h 160"/>
              <a:gd name="T10" fmla="*/ 19 w 176"/>
              <a:gd name="T11" fmla="*/ 53 h 160"/>
              <a:gd name="T12" fmla="*/ 16 w 176"/>
              <a:gd name="T13" fmla="*/ 52 h 160"/>
              <a:gd name="T14" fmla="*/ 8 w 176"/>
              <a:gd name="T15" fmla="*/ 52 h 160"/>
              <a:gd name="T16" fmla="*/ 0 w 176"/>
              <a:gd name="T17" fmla="*/ 60 h 160"/>
              <a:gd name="T18" fmla="*/ 0 w 176"/>
              <a:gd name="T19" fmla="*/ 100 h 160"/>
              <a:gd name="T20" fmla="*/ 8 w 176"/>
              <a:gd name="T21" fmla="*/ 108 h 160"/>
              <a:gd name="T22" fmla="*/ 16 w 176"/>
              <a:gd name="T23" fmla="*/ 108 h 160"/>
              <a:gd name="T24" fmla="*/ 19 w 176"/>
              <a:gd name="T25" fmla="*/ 107 h 160"/>
              <a:gd name="T26" fmla="*/ 38 w 176"/>
              <a:gd name="T27" fmla="*/ 113 h 160"/>
              <a:gd name="T28" fmla="*/ 37 w 176"/>
              <a:gd name="T29" fmla="*/ 118 h 160"/>
              <a:gd name="T30" fmla="*/ 47 w 176"/>
              <a:gd name="T31" fmla="*/ 138 h 160"/>
              <a:gd name="T32" fmla="*/ 89 w 176"/>
              <a:gd name="T33" fmla="*/ 152 h 160"/>
              <a:gd name="T34" fmla="*/ 109 w 176"/>
              <a:gd name="T35" fmla="*/ 141 h 160"/>
              <a:gd name="T36" fmla="*/ 110 w 176"/>
              <a:gd name="T37" fmla="*/ 137 h 160"/>
              <a:gd name="T38" fmla="*/ 136 w 176"/>
              <a:gd name="T39" fmla="*/ 145 h 160"/>
              <a:gd name="T40" fmla="*/ 136 w 176"/>
              <a:gd name="T41" fmla="*/ 148 h 160"/>
              <a:gd name="T42" fmla="*/ 148 w 176"/>
              <a:gd name="T43" fmla="*/ 160 h 160"/>
              <a:gd name="T44" fmla="*/ 160 w 176"/>
              <a:gd name="T45" fmla="*/ 148 h 160"/>
              <a:gd name="T46" fmla="*/ 160 w 176"/>
              <a:gd name="T47" fmla="*/ 104 h 160"/>
              <a:gd name="T48" fmla="*/ 176 w 176"/>
              <a:gd name="T49" fmla="*/ 88 h 160"/>
              <a:gd name="T50" fmla="*/ 176 w 176"/>
              <a:gd name="T51" fmla="*/ 72 h 160"/>
              <a:gd name="T52" fmla="*/ 160 w 176"/>
              <a:gd name="T53" fmla="*/ 56 h 160"/>
              <a:gd name="T54" fmla="*/ 16 w 176"/>
              <a:gd name="T55" fmla="*/ 100 h 160"/>
              <a:gd name="T56" fmla="*/ 8 w 176"/>
              <a:gd name="T57" fmla="*/ 100 h 160"/>
              <a:gd name="T58" fmla="*/ 8 w 176"/>
              <a:gd name="T59" fmla="*/ 60 h 160"/>
              <a:gd name="T60" fmla="*/ 16 w 176"/>
              <a:gd name="T61" fmla="*/ 60 h 160"/>
              <a:gd name="T62" fmla="*/ 16 w 176"/>
              <a:gd name="T63" fmla="*/ 100 h 160"/>
              <a:gd name="T64" fmla="*/ 101 w 176"/>
              <a:gd name="T65" fmla="*/ 139 h 160"/>
              <a:gd name="T66" fmla="*/ 91 w 176"/>
              <a:gd name="T67" fmla="*/ 144 h 160"/>
              <a:gd name="T68" fmla="*/ 49 w 176"/>
              <a:gd name="T69" fmla="*/ 131 h 160"/>
              <a:gd name="T70" fmla="*/ 44 w 176"/>
              <a:gd name="T71" fmla="*/ 121 h 160"/>
              <a:gd name="T72" fmla="*/ 46 w 176"/>
              <a:gd name="T73" fmla="*/ 116 h 160"/>
              <a:gd name="T74" fmla="*/ 103 w 176"/>
              <a:gd name="T75" fmla="*/ 134 h 160"/>
              <a:gd name="T76" fmla="*/ 101 w 176"/>
              <a:gd name="T77" fmla="*/ 139 h 160"/>
              <a:gd name="T78" fmla="*/ 136 w 176"/>
              <a:gd name="T79" fmla="*/ 137 h 160"/>
              <a:gd name="T80" fmla="*/ 24 w 176"/>
              <a:gd name="T81" fmla="*/ 100 h 160"/>
              <a:gd name="T82" fmla="*/ 24 w 176"/>
              <a:gd name="T83" fmla="*/ 100 h 160"/>
              <a:gd name="T84" fmla="*/ 24 w 176"/>
              <a:gd name="T85" fmla="*/ 60 h 160"/>
              <a:gd name="T86" fmla="*/ 24 w 176"/>
              <a:gd name="T87" fmla="*/ 60 h 160"/>
              <a:gd name="T88" fmla="*/ 136 w 176"/>
              <a:gd name="T89" fmla="*/ 24 h 160"/>
              <a:gd name="T90" fmla="*/ 136 w 176"/>
              <a:gd name="T91" fmla="*/ 137 h 160"/>
              <a:gd name="T92" fmla="*/ 152 w 176"/>
              <a:gd name="T93" fmla="*/ 148 h 160"/>
              <a:gd name="T94" fmla="*/ 148 w 176"/>
              <a:gd name="T95" fmla="*/ 152 h 160"/>
              <a:gd name="T96" fmla="*/ 144 w 176"/>
              <a:gd name="T97" fmla="*/ 148 h 160"/>
              <a:gd name="T98" fmla="*/ 144 w 176"/>
              <a:gd name="T99" fmla="*/ 12 h 160"/>
              <a:gd name="T100" fmla="*/ 148 w 176"/>
              <a:gd name="T101" fmla="*/ 8 h 160"/>
              <a:gd name="T102" fmla="*/ 152 w 176"/>
              <a:gd name="T103" fmla="*/ 12 h 160"/>
              <a:gd name="T104" fmla="*/ 152 w 176"/>
              <a:gd name="T105" fmla="*/ 148 h 160"/>
              <a:gd name="T106" fmla="*/ 168 w 176"/>
              <a:gd name="T107" fmla="*/ 88 h 160"/>
              <a:gd name="T108" fmla="*/ 160 w 176"/>
              <a:gd name="T109" fmla="*/ 96 h 160"/>
              <a:gd name="T110" fmla="*/ 160 w 176"/>
              <a:gd name="T111" fmla="*/ 64 h 160"/>
              <a:gd name="T112" fmla="*/ 168 w 176"/>
              <a:gd name="T113" fmla="*/ 72 h 160"/>
              <a:gd name="T114" fmla="*/ 168 w 176"/>
              <a:gd name="T115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60">
                <a:moveTo>
                  <a:pt x="160" y="56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6"/>
                  <a:pt x="154" y="0"/>
                  <a:pt x="148" y="0"/>
                </a:cubicBezTo>
                <a:cubicBezTo>
                  <a:pt x="141" y="0"/>
                  <a:pt x="136" y="6"/>
                  <a:pt x="136" y="12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3"/>
                  <a:pt x="17" y="52"/>
                  <a:pt x="16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2"/>
                  <a:pt x="0" y="5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3" y="108"/>
                  <a:pt x="8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8" y="108"/>
                  <a:pt x="19" y="107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4" y="127"/>
                  <a:pt x="39" y="136"/>
                  <a:pt x="47" y="138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7" y="155"/>
                  <a:pt x="106" y="150"/>
                  <a:pt x="109" y="141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5"/>
                  <a:pt x="141" y="160"/>
                  <a:pt x="148" y="160"/>
                </a:cubicBezTo>
                <a:cubicBezTo>
                  <a:pt x="154" y="160"/>
                  <a:pt x="160" y="155"/>
                  <a:pt x="160" y="148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8" y="104"/>
                  <a:pt x="176" y="97"/>
                  <a:pt x="176" y="88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3"/>
                  <a:pt x="168" y="56"/>
                  <a:pt x="160" y="56"/>
                </a:cubicBezTo>
                <a:moveTo>
                  <a:pt x="16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60"/>
                  <a:pt x="8" y="60"/>
                  <a:pt x="8" y="60"/>
                </a:cubicBezTo>
                <a:cubicBezTo>
                  <a:pt x="16" y="60"/>
                  <a:pt x="16" y="60"/>
                  <a:pt x="16" y="60"/>
                </a:cubicBezTo>
                <a:lnTo>
                  <a:pt x="16" y="100"/>
                </a:lnTo>
                <a:close/>
                <a:moveTo>
                  <a:pt x="101" y="139"/>
                </a:moveTo>
                <a:cubicBezTo>
                  <a:pt x="100" y="143"/>
                  <a:pt x="96" y="146"/>
                  <a:pt x="91" y="144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5" y="130"/>
                  <a:pt x="43" y="125"/>
                  <a:pt x="44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103" y="134"/>
                  <a:pt x="103" y="134"/>
                  <a:pt x="103" y="134"/>
                </a:cubicBezTo>
                <a:lnTo>
                  <a:pt x="101" y="139"/>
                </a:lnTo>
                <a:close/>
                <a:moveTo>
                  <a:pt x="136" y="137"/>
                </a:move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37"/>
                </a:lnTo>
                <a:close/>
                <a:moveTo>
                  <a:pt x="152" y="148"/>
                </a:moveTo>
                <a:cubicBezTo>
                  <a:pt x="152" y="151"/>
                  <a:pt x="150" y="152"/>
                  <a:pt x="148" y="152"/>
                </a:cubicBezTo>
                <a:cubicBezTo>
                  <a:pt x="145" y="152"/>
                  <a:pt x="144" y="151"/>
                  <a:pt x="144" y="1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5" y="8"/>
                  <a:pt x="148" y="8"/>
                </a:cubicBezTo>
                <a:cubicBezTo>
                  <a:pt x="150" y="8"/>
                  <a:pt x="152" y="10"/>
                  <a:pt x="152" y="12"/>
                </a:cubicBezTo>
                <a:lnTo>
                  <a:pt x="152" y="148"/>
                </a:lnTo>
                <a:close/>
                <a:moveTo>
                  <a:pt x="168" y="88"/>
                </a:moveTo>
                <a:cubicBezTo>
                  <a:pt x="168" y="93"/>
                  <a:pt x="164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lnTo>
                  <a:pt x="168" y="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43">
            <a:extLst>
              <a:ext uri="{FF2B5EF4-FFF2-40B4-BE49-F238E27FC236}">
                <a16:creationId xmlns:a16="http://schemas.microsoft.com/office/drawing/2014/main" id="{C6A270D0-F037-4504-865F-4CED1495B02E}"/>
              </a:ext>
            </a:extLst>
          </p:cNvPr>
          <p:cNvSpPr>
            <a:spLocks noEditPoints="1"/>
          </p:cNvSpPr>
          <p:nvPr/>
        </p:nvSpPr>
        <p:spPr bwMode="auto">
          <a:xfrm>
            <a:off x="8859541" y="5008456"/>
            <a:ext cx="288172" cy="350903"/>
          </a:xfrm>
          <a:custGeom>
            <a:avLst/>
            <a:gdLst>
              <a:gd name="T0" fmla="*/ 56 w 144"/>
              <a:gd name="T1" fmla="*/ 112 h 176"/>
              <a:gd name="T2" fmla="*/ 40 w 144"/>
              <a:gd name="T3" fmla="*/ 96 h 176"/>
              <a:gd name="T4" fmla="*/ 40 w 144"/>
              <a:gd name="T5" fmla="*/ 136 h 176"/>
              <a:gd name="T6" fmla="*/ 56 w 144"/>
              <a:gd name="T7" fmla="*/ 120 h 176"/>
              <a:gd name="T8" fmla="*/ 40 w 144"/>
              <a:gd name="T9" fmla="*/ 136 h 176"/>
              <a:gd name="T10" fmla="*/ 80 w 144"/>
              <a:gd name="T11" fmla="*/ 160 h 176"/>
              <a:gd name="T12" fmla="*/ 64 w 144"/>
              <a:gd name="T13" fmla="*/ 144 h 176"/>
              <a:gd name="T14" fmla="*/ 40 w 144"/>
              <a:gd name="T15" fmla="*/ 88 h 176"/>
              <a:gd name="T16" fmla="*/ 56 w 144"/>
              <a:gd name="T17" fmla="*/ 72 h 176"/>
              <a:gd name="T18" fmla="*/ 40 w 144"/>
              <a:gd name="T19" fmla="*/ 88 h 176"/>
              <a:gd name="T20" fmla="*/ 32 w 144"/>
              <a:gd name="T21" fmla="*/ 136 h 176"/>
              <a:gd name="T22" fmla="*/ 16 w 144"/>
              <a:gd name="T23" fmla="*/ 120 h 176"/>
              <a:gd name="T24" fmla="*/ 40 w 144"/>
              <a:gd name="T25" fmla="*/ 160 h 176"/>
              <a:gd name="T26" fmla="*/ 56 w 144"/>
              <a:gd name="T27" fmla="*/ 144 h 176"/>
              <a:gd name="T28" fmla="*/ 40 w 144"/>
              <a:gd name="T29" fmla="*/ 160 h 176"/>
              <a:gd name="T30" fmla="*/ 80 w 144"/>
              <a:gd name="T31" fmla="*/ 136 h 176"/>
              <a:gd name="T32" fmla="*/ 64 w 144"/>
              <a:gd name="T33" fmla="*/ 120 h 176"/>
              <a:gd name="T34" fmla="*/ 16 w 144"/>
              <a:gd name="T35" fmla="*/ 160 h 176"/>
              <a:gd name="T36" fmla="*/ 32 w 144"/>
              <a:gd name="T37" fmla="*/ 144 h 176"/>
              <a:gd name="T38" fmla="*/ 16 w 144"/>
              <a:gd name="T39" fmla="*/ 160 h 176"/>
              <a:gd name="T40" fmla="*/ 32 w 144"/>
              <a:gd name="T41" fmla="*/ 112 h 176"/>
              <a:gd name="T42" fmla="*/ 16 w 144"/>
              <a:gd name="T43" fmla="*/ 96 h 176"/>
              <a:gd name="T44" fmla="*/ 16 w 144"/>
              <a:gd name="T45" fmla="*/ 88 h 176"/>
              <a:gd name="T46" fmla="*/ 32 w 144"/>
              <a:gd name="T47" fmla="*/ 72 h 176"/>
              <a:gd name="T48" fmla="*/ 16 w 144"/>
              <a:gd name="T49" fmla="*/ 88 h 176"/>
              <a:gd name="T50" fmla="*/ 128 w 144"/>
              <a:gd name="T51" fmla="*/ 160 h 176"/>
              <a:gd name="T52" fmla="*/ 112 w 144"/>
              <a:gd name="T53" fmla="*/ 96 h 176"/>
              <a:gd name="T54" fmla="*/ 112 w 144"/>
              <a:gd name="T55" fmla="*/ 88 h 176"/>
              <a:gd name="T56" fmla="*/ 128 w 144"/>
              <a:gd name="T57" fmla="*/ 72 h 176"/>
              <a:gd name="T58" fmla="*/ 112 w 144"/>
              <a:gd name="T59" fmla="*/ 88 h 176"/>
              <a:gd name="T60" fmla="*/ 16 w 144"/>
              <a:gd name="T61" fmla="*/ 0 h 176"/>
              <a:gd name="T62" fmla="*/ 0 w 144"/>
              <a:gd name="T63" fmla="*/ 160 h 176"/>
              <a:gd name="T64" fmla="*/ 128 w 144"/>
              <a:gd name="T65" fmla="*/ 176 h 176"/>
              <a:gd name="T66" fmla="*/ 144 w 144"/>
              <a:gd name="T67" fmla="*/ 16 h 176"/>
              <a:gd name="T68" fmla="*/ 136 w 144"/>
              <a:gd name="T69" fmla="*/ 160 h 176"/>
              <a:gd name="T70" fmla="*/ 16 w 144"/>
              <a:gd name="T71" fmla="*/ 168 h 176"/>
              <a:gd name="T72" fmla="*/ 8 w 144"/>
              <a:gd name="T73" fmla="*/ 16 h 176"/>
              <a:gd name="T74" fmla="*/ 128 w 144"/>
              <a:gd name="T75" fmla="*/ 8 h 176"/>
              <a:gd name="T76" fmla="*/ 136 w 144"/>
              <a:gd name="T77" fmla="*/ 160 h 176"/>
              <a:gd name="T78" fmla="*/ 80 w 144"/>
              <a:gd name="T79" fmla="*/ 112 h 176"/>
              <a:gd name="T80" fmla="*/ 64 w 144"/>
              <a:gd name="T81" fmla="*/ 96 h 176"/>
              <a:gd name="T82" fmla="*/ 16 w 144"/>
              <a:gd name="T83" fmla="*/ 64 h 176"/>
              <a:gd name="T84" fmla="*/ 128 w 144"/>
              <a:gd name="T85" fmla="*/ 16 h 176"/>
              <a:gd name="T86" fmla="*/ 16 w 144"/>
              <a:gd name="T87" fmla="*/ 64 h 176"/>
              <a:gd name="T88" fmla="*/ 120 w 144"/>
              <a:gd name="T89" fmla="*/ 24 h 176"/>
              <a:gd name="T90" fmla="*/ 24 w 144"/>
              <a:gd name="T91" fmla="*/ 56 h 176"/>
              <a:gd name="T92" fmla="*/ 88 w 144"/>
              <a:gd name="T93" fmla="*/ 88 h 176"/>
              <a:gd name="T94" fmla="*/ 104 w 144"/>
              <a:gd name="T95" fmla="*/ 72 h 176"/>
              <a:gd name="T96" fmla="*/ 88 w 144"/>
              <a:gd name="T97" fmla="*/ 88 h 176"/>
              <a:gd name="T98" fmla="*/ 104 w 144"/>
              <a:gd name="T99" fmla="*/ 160 h 176"/>
              <a:gd name="T100" fmla="*/ 88 w 144"/>
              <a:gd name="T101" fmla="*/ 144 h 176"/>
              <a:gd name="T102" fmla="*/ 64 w 144"/>
              <a:gd name="T103" fmla="*/ 88 h 176"/>
              <a:gd name="T104" fmla="*/ 80 w 144"/>
              <a:gd name="T105" fmla="*/ 72 h 176"/>
              <a:gd name="T106" fmla="*/ 64 w 144"/>
              <a:gd name="T107" fmla="*/ 88 h 176"/>
              <a:gd name="T108" fmla="*/ 104 w 144"/>
              <a:gd name="T109" fmla="*/ 112 h 176"/>
              <a:gd name="T110" fmla="*/ 88 w 144"/>
              <a:gd name="T111" fmla="*/ 96 h 176"/>
              <a:gd name="T112" fmla="*/ 88 w 144"/>
              <a:gd name="T113" fmla="*/ 136 h 176"/>
              <a:gd name="T114" fmla="*/ 104 w 144"/>
              <a:gd name="T115" fmla="*/ 120 h 176"/>
              <a:gd name="T116" fmla="*/ 88 w 144"/>
              <a:gd name="T117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40" y="112"/>
                </a:moveTo>
                <a:cubicBezTo>
                  <a:pt x="56" y="112"/>
                  <a:pt x="56" y="112"/>
                  <a:pt x="56" y="112"/>
                </a:cubicBezTo>
                <a:cubicBezTo>
                  <a:pt x="56" y="96"/>
                  <a:pt x="56" y="96"/>
                  <a:pt x="56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112"/>
                </a:lnTo>
                <a:close/>
                <a:moveTo>
                  <a:pt x="40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6"/>
                </a:lnTo>
                <a:close/>
                <a:moveTo>
                  <a:pt x="64" y="160"/>
                </a:moveTo>
                <a:cubicBezTo>
                  <a:pt x="80" y="160"/>
                  <a:pt x="80" y="160"/>
                  <a:pt x="80" y="160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4" y="144"/>
                  <a:pt x="64" y="144"/>
                  <a:pt x="64" y="144"/>
                </a:cubicBezTo>
                <a:lnTo>
                  <a:pt x="64" y="160"/>
                </a:lnTo>
                <a:close/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72"/>
                  <a:pt x="56" y="72"/>
                  <a:pt x="56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88"/>
                </a:lnTo>
                <a:close/>
                <a:moveTo>
                  <a:pt x="16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16" y="120"/>
                  <a:pt x="16" y="120"/>
                  <a:pt x="16" y="120"/>
                </a:cubicBezTo>
                <a:lnTo>
                  <a:pt x="16" y="136"/>
                </a:lnTo>
                <a:close/>
                <a:moveTo>
                  <a:pt x="40" y="160"/>
                </a:moveTo>
                <a:cubicBezTo>
                  <a:pt x="56" y="160"/>
                  <a:pt x="56" y="160"/>
                  <a:pt x="56" y="160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60"/>
                </a:lnTo>
                <a:close/>
                <a:moveTo>
                  <a:pt x="64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64" y="120"/>
                  <a:pt x="64" y="120"/>
                  <a:pt x="64" y="120"/>
                </a:cubicBezTo>
                <a:lnTo>
                  <a:pt x="64" y="136"/>
                </a:lnTo>
                <a:close/>
                <a:moveTo>
                  <a:pt x="16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6" y="144"/>
                  <a:pt x="16" y="144"/>
                  <a:pt x="16" y="144"/>
                </a:cubicBezTo>
                <a:lnTo>
                  <a:pt x="16" y="160"/>
                </a:lnTo>
                <a:close/>
                <a:moveTo>
                  <a:pt x="16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96"/>
                  <a:pt x="32" y="96"/>
                  <a:pt x="32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12"/>
                </a:lnTo>
                <a:close/>
                <a:moveTo>
                  <a:pt x="16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72"/>
                  <a:pt x="32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lnTo>
                  <a:pt x="16" y="88"/>
                </a:lnTo>
                <a:close/>
                <a:moveTo>
                  <a:pt x="112" y="160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12" y="96"/>
                  <a:pt x="112" y="96"/>
                  <a:pt x="112" y="96"/>
                </a:cubicBezTo>
                <a:lnTo>
                  <a:pt x="112" y="160"/>
                </a:lnTo>
                <a:close/>
                <a:moveTo>
                  <a:pt x="112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12" y="72"/>
                  <a:pt x="112" y="72"/>
                  <a:pt x="112" y="72"/>
                </a:cubicBezTo>
                <a:lnTo>
                  <a:pt x="112" y="88"/>
                </a:lnTo>
                <a:close/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6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6" y="0"/>
                  <a:pt x="128" y="0"/>
                </a:cubicBezTo>
                <a:moveTo>
                  <a:pt x="136" y="160"/>
                </a:moveTo>
                <a:cubicBezTo>
                  <a:pt x="136" y="165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  <a:moveTo>
                  <a:pt x="64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112"/>
                </a:lnTo>
                <a:close/>
                <a:moveTo>
                  <a:pt x="16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64"/>
                </a:lnTo>
                <a:close/>
                <a:moveTo>
                  <a:pt x="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24"/>
                </a:lnTo>
                <a:close/>
                <a:moveTo>
                  <a:pt x="8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88" y="72"/>
                  <a:pt x="88" y="72"/>
                  <a:pt x="88" y="72"/>
                </a:cubicBezTo>
                <a:lnTo>
                  <a:pt x="88" y="88"/>
                </a:lnTo>
                <a:close/>
                <a:moveTo>
                  <a:pt x="88" y="160"/>
                </a:moveTo>
                <a:cubicBezTo>
                  <a:pt x="104" y="160"/>
                  <a:pt x="104" y="160"/>
                  <a:pt x="104" y="160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88" y="144"/>
                  <a:pt x="88" y="144"/>
                  <a:pt x="88" y="144"/>
                </a:cubicBezTo>
                <a:lnTo>
                  <a:pt x="88" y="160"/>
                </a:lnTo>
                <a:close/>
                <a:moveTo>
                  <a:pt x="64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72"/>
                  <a:pt x="80" y="72"/>
                  <a:pt x="80" y="72"/>
                </a:cubicBezTo>
                <a:cubicBezTo>
                  <a:pt x="64" y="72"/>
                  <a:pt x="64" y="72"/>
                  <a:pt x="64" y="72"/>
                </a:cubicBezTo>
                <a:lnTo>
                  <a:pt x="64" y="88"/>
                </a:lnTo>
                <a:close/>
                <a:moveTo>
                  <a:pt x="88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112"/>
                </a:lnTo>
                <a:close/>
                <a:moveTo>
                  <a:pt x="88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247">
            <a:extLst>
              <a:ext uri="{FF2B5EF4-FFF2-40B4-BE49-F238E27FC236}">
                <a16:creationId xmlns:a16="http://schemas.microsoft.com/office/drawing/2014/main" id="{AE697F62-CF44-4982-9C7F-78D3DBA95B76}"/>
              </a:ext>
            </a:extLst>
          </p:cNvPr>
          <p:cNvSpPr>
            <a:spLocks noEditPoints="1"/>
          </p:cNvSpPr>
          <p:nvPr/>
        </p:nvSpPr>
        <p:spPr bwMode="auto">
          <a:xfrm>
            <a:off x="9450025" y="5008456"/>
            <a:ext cx="352863" cy="350903"/>
          </a:xfrm>
          <a:custGeom>
            <a:avLst/>
            <a:gdLst>
              <a:gd name="T0" fmla="*/ 96 w 176"/>
              <a:gd name="T1" fmla="*/ 48 h 176"/>
              <a:gd name="T2" fmla="*/ 112 w 176"/>
              <a:gd name="T3" fmla="*/ 16 h 176"/>
              <a:gd name="T4" fmla="*/ 80 w 176"/>
              <a:gd name="T5" fmla="*/ 0 h 176"/>
              <a:gd name="T6" fmla="*/ 64 w 176"/>
              <a:gd name="T7" fmla="*/ 32 h 176"/>
              <a:gd name="T8" fmla="*/ 72 w 176"/>
              <a:gd name="T9" fmla="*/ 16 h 176"/>
              <a:gd name="T10" fmla="*/ 96 w 176"/>
              <a:gd name="T11" fmla="*/ 8 h 176"/>
              <a:gd name="T12" fmla="*/ 104 w 176"/>
              <a:gd name="T13" fmla="*/ 32 h 176"/>
              <a:gd name="T14" fmla="*/ 80 w 176"/>
              <a:gd name="T15" fmla="*/ 40 h 176"/>
              <a:gd name="T16" fmla="*/ 72 w 176"/>
              <a:gd name="T17" fmla="*/ 16 h 176"/>
              <a:gd name="T18" fmla="*/ 28 w 176"/>
              <a:gd name="T19" fmla="*/ 116 h 176"/>
              <a:gd name="T20" fmla="*/ 84 w 176"/>
              <a:gd name="T21" fmla="*/ 88 h 176"/>
              <a:gd name="T22" fmla="*/ 88 w 176"/>
              <a:gd name="T23" fmla="*/ 120 h 176"/>
              <a:gd name="T24" fmla="*/ 92 w 176"/>
              <a:gd name="T25" fmla="*/ 88 h 176"/>
              <a:gd name="T26" fmla="*/ 148 w 176"/>
              <a:gd name="T27" fmla="*/ 116 h 176"/>
              <a:gd name="T28" fmla="*/ 156 w 176"/>
              <a:gd name="T29" fmla="*/ 116 h 176"/>
              <a:gd name="T30" fmla="*/ 152 w 176"/>
              <a:gd name="T31" fmla="*/ 80 h 176"/>
              <a:gd name="T32" fmla="*/ 92 w 176"/>
              <a:gd name="T33" fmla="*/ 60 h 176"/>
              <a:gd name="T34" fmla="*/ 84 w 176"/>
              <a:gd name="T35" fmla="*/ 60 h 176"/>
              <a:gd name="T36" fmla="*/ 24 w 176"/>
              <a:gd name="T37" fmla="*/ 80 h 176"/>
              <a:gd name="T38" fmla="*/ 20 w 176"/>
              <a:gd name="T39" fmla="*/ 116 h 176"/>
              <a:gd name="T40" fmla="*/ 160 w 176"/>
              <a:gd name="T41" fmla="*/ 128 h 176"/>
              <a:gd name="T42" fmla="*/ 128 w 176"/>
              <a:gd name="T43" fmla="*/ 144 h 176"/>
              <a:gd name="T44" fmla="*/ 144 w 176"/>
              <a:gd name="T45" fmla="*/ 176 h 176"/>
              <a:gd name="T46" fmla="*/ 176 w 176"/>
              <a:gd name="T47" fmla="*/ 160 h 176"/>
              <a:gd name="T48" fmla="*/ 160 w 176"/>
              <a:gd name="T49" fmla="*/ 128 h 176"/>
              <a:gd name="T50" fmla="*/ 160 w 176"/>
              <a:gd name="T51" fmla="*/ 168 h 176"/>
              <a:gd name="T52" fmla="*/ 136 w 176"/>
              <a:gd name="T53" fmla="*/ 160 h 176"/>
              <a:gd name="T54" fmla="*/ 144 w 176"/>
              <a:gd name="T55" fmla="*/ 136 h 176"/>
              <a:gd name="T56" fmla="*/ 168 w 176"/>
              <a:gd name="T57" fmla="*/ 144 h 176"/>
              <a:gd name="T58" fmla="*/ 32 w 176"/>
              <a:gd name="T59" fmla="*/ 128 h 176"/>
              <a:gd name="T60" fmla="*/ 0 w 176"/>
              <a:gd name="T61" fmla="*/ 144 h 176"/>
              <a:gd name="T62" fmla="*/ 16 w 176"/>
              <a:gd name="T63" fmla="*/ 176 h 176"/>
              <a:gd name="T64" fmla="*/ 48 w 176"/>
              <a:gd name="T65" fmla="*/ 160 h 176"/>
              <a:gd name="T66" fmla="*/ 32 w 176"/>
              <a:gd name="T67" fmla="*/ 128 h 176"/>
              <a:gd name="T68" fmla="*/ 32 w 176"/>
              <a:gd name="T69" fmla="*/ 168 h 176"/>
              <a:gd name="T70" fmla="*/ 8 w 176"/>
              <a:gd name="T71" fmla="*/ 160 h 176"/>
              <a:gd name="T72" fmla="*/ 16 w 176"/>
              <a:gd name="T73" fmla="*/ 136 h 176"/>
              <a:gd name="T74" fmla="*/ 40 w 176"/>
              <a:gd name="T75" fmla="*/ 144 h 176"/>
              <a:gd name="T76" fmla="*/ 96 w 176"/>
              <a:gd name="T77" fmla="*/ 128 h 176"/>
              <a:gd name="T78" fmla="*/ 64 w 176"/>
              <a:gd name="T79" fmla="*/ 144 h 176"/>
              <a:gd name="T80" fmla="*/ 80 w 176"/>
              <a:gd name="T81" fmla="*/ 176 h 176"/>
              <a:gd name="T82" fmla="*/ 112 w 176"/>
              <a:gd name="T83" fmla="*/ 160 h 176"/>
              <a:gd name="T84" fmla="*/ 96 w 176"/>
              <a:gd name="T85" fmla="*/ 128 h 176"/>
              <a:gd name="T86" fmla="*/ 96 w 176"/>
              <a:gd name="T87" fmla="*/ 168 h 176"/>
              <a:gd name="T88" fmla="*/ 72 w 176"/>
              <a:gd name="T89" fmla="*/ 160 h 176"/>
              <a:gd name="T90" fmla="*/ 80 w 176"/>
              <a:gd name="T91" fmla="*/ 136 h 176"/>
              <a:gd name="T92" fmla="*/ 104 w 176"/>
              <a:gd name="T9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104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4" y="0"/>
                  <a:pt x="9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moveTo>
                  <a:pt x="72" y="16"/>
                </a:moveTo>
                <a:cubicBezTo>
                  <a:pt x="72" y="12"/>
                  <a:pt x="75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5" y="40"/>
                  <a:pt x="72" y="37"/>
                  <a:pt x="72" y="32"/>
                </a:cubicBezTo>
                <a:lnTo>
                  <a:pt x="72" y="16"/>
                </a:lnTo>
                <a:close/>
                <a:moveTo>
                  <a:pt x="24" y="120"/>
                </a:moveTo>
                <a:cubicBezTo>
                  <a:pt x="26" y="120"/>
                  <a:pt x="28" y="118"/>
                  <a:pt x="28" y="116"/>
                </a:cubicBezTo>
                <a:cubicBezTo>
                  <a:pt x="28" y="88"/>
                  <a:pt x="28" y="88"/>
                  <a:pt x="28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8"/>
                  <a:pt x="85" y="120"/>
                  <a:pt x="88" y="120"/>
                </a:cubicBezTo>
                <a:cubicBezTo>
                  <a:pt x="90" y="120"/>
                  <a:pt x="92" y="118"/>
                  <a:pt x="92" y="116"/>
                </a:cubicBezTo>
                <a:cubicBezTo>
                  <a:pt x="92" y="88"/>
                  <a:pt x="92" y="88"/>
                  <a:pt x="92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8"/>
                  <a:pt x="149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82"/>
                  <a:pt x="154" y="80"/>
                  <a:pt x="15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58"/>
                  <a:pt x="90" y="56"/>
                  <a:pt x="88" y="56"/>
                </a:cubicBezTo>
                <a:cubicBezTo>
                  <a:pt x="85" y="56"/>
                  <a:pt x="84" y="58"/>
                  <a:pt x="84" y="60"/>
                </a:cubicBezTo>
                <a:cubicBezTo>
                  <a:pt x="84" y="80"/>
                  <a:pt x="84" y="80"/>
                  <a:pt x="8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1" y="80"/>
                  <a:pt x="20" y="82"/>
                  <a:pt x="20" y="8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18"/>
                  <a:pt x="21" y="120"/>
                  <a:pt x="24" y="120"/>
                </a:cubicBezTo>
                <a:moveTo>
                  <a:pt x="160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35" y="128"/>
                  <a:pt x="128" y="135"/>
                  <a:pt x="128" y="144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69"/>
                  <a:pt x="135" y="176"/>
                  <a:pt x="144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176" y="135"/>
                  <a:pt x="168" y="128"/>
                  <a:pt x="160" y="128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39" y="168"/>
                  <a:pt x="136" y="165"/>
                  <a:pt x="136" y="160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36" y="140"/>
                  <a:pt x="139" y="136"/>
                  <a:pt x="144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40"/>
                  <a:pt x="168" y="144"/>
                </a:cubicBezTo>
                <a:lnTo>
                  <a:pt x="168" y="160"/>
                </a:lnTo>
                <a:close/>
                <a:moveTo>
                  <a:pt x="3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7" y="128"/>
                  <a:pt x="0" y="135"/>
                  <a:pt x="0" y="14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40" y="176"/>
                  <a:pt x="48" y="169"/>
                  <a:pt x="48" y="16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35"/>
                  <a:pt x="40" y="128"/>
                  <a:pt x="32" y="128"/>
                </a:cubicBezTo>
                <a:moveTo>
                  <a:pt x="40" y="160"/>
                </a:moveTo>
                <a:cubicBezTo>
                  <a:pt x="40" y="165"/>
                  <a:pt x="36" y="168"/>
                  <a:pt x="3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0"/>
                  <a:pt x="11" y="136"/>
                  <a:pt x="16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6" y="136"/>
                  <a:pt x="40" y="140"/>
                  <a:pt x="40" y="144"/>
                </a:cubicBezTo>
                <a:lnTo>
                  <a:pt x="40" y="160"/>
                </a:lnTo>
                <a:close/>
                <a:moveTo>
                  <a:pt x="96" y="128"/>
                </a:moveTo>
                <a:cubicBezTo>
                  <a:pt x="80" y="128"/>
                  <a:pt x="80" y="128"/>
                  <a:pt x="80" y="128"/>
                </a:cubicBezTo>
                <a:cubicBezTo>
                  <a:pt x="71" y="128"/>
                  <a:pt x="64" y="135"/>
                  <a:pt x="64" y="144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9"/>
                  <a:pt x="71" y="176"/>
                  <a:pt x="80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4" y="176"/>
                  <a:pt x="112" y="169"/>
                  <a:pt x="112" y="160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2" y="135"/>
                  <a:pt x="104" y="128"/>
                  <a:pt x="96" y="128"/>
                </a:cubicBezTo>
                <a:moveTo>
                  <a:pt x="104" y="160"/>
                </a:moveTo>
                <a:cubicBezTo>
                  <a:pt x="104" y="165"/>
                  <a:pt x="100" y="168"/>
                  <a:pt x="96" y="168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5" y="168"/>
                  <a:pt x="72" y="165"/>
                  <a:pt x="72" y="160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0"/>
                  <a:pt x="75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40"/>
                  <a:pt x="104" y="144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5">
            <a:extLst>
              <a:ext uri="{FF2B5EF4-FFF2-40B4-BE49-F238E27FC236}">
                <a16:creationId xmlns:a16="http://schemas.microsoft.com/office/drawing/2014/main" id="{B96711E1-1BC6-4B38-890D-741EC3219F65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4332987"/>
            <a:ext cx="355836" cy="354652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148 w 176"/>
              <a:gd name="T21" fmla="*/ 151 h 176"/>
              <a:gd name="T22" fmla="*/ 176 w 176"/>
              <a:gd name="T23" fmla="*/ 88 h 176"/>
              <a:gd name="T24" fmla="*/ 88 w 176"/>
              <a:gd name="T25" fmla="*/ 0 h 176"/>
              <a:gd name="T26" fmla="*/ 0 w 176"/>
              <a:gd name="T27" fmla="*/ 88 h 176"/>
              <a:gd name="T28" fmla="*/ 27 w 176"/>
              <a:gd name="T29" fmla="*/ 151 h 176"/>
              <a:gd name="T30" fmla="*/ 17 w 176"/>
              <a:gd name="T31" fmla="*/ 169 h 176"/>
              <a:gd name="T32" fmla="*/ 16 w 176"/>
              <a:gd name="T33" fmla="*/ 172 h 176"/>
              <a:gd name="T34" fmla="*/ 20 w 176"/>
              <a:gd name="T35" fmla="*/ 176 h 176"/>
              <a:gd name="T36" fmla="*/ 22 w 176"/>
              <a:gd name="T37" fmla="*/ 175 h 176"/>
              <a:gd name="T38" fmla="*/ 23 w 176"/>
              <a:gd name="T39" fmla="*/ 173 h 176"/>
              <a:gd name="T40" fmla="*/ 32 w 176"/>
              <a:gd name="T41" fmla="*/ 157 h 176"/>
              <a:gd name="T42" fmla="*/ 88 w 176"/>
              <a:gd name="T43" fmla="*/ 176 h 176"/>
              <a:gd name="T44" fmla="*/ 143 w 176"/>
              <a:gd name="T45" fmla="*/ 157 h 176"/>
              <a:gd name="T46" fmla="*/ 152 w 176"/>
              <a:gd name="T47" fmla="*/ 173 h 176"/>
              <a:gd name="T48" fmla="*/ 156 w 176"/>
              <a:gd name="T49" fmla="*/ 176 h 176"/>
              <a:gd name="T50" fmla="*/ 160 w 176"/>
              <a:gd name="T51" fmla="*/ 172 h 176"/>
              <a:gd name="T52" fmla="*/ 158 w 176"/>
              <a:gd name="T53" fmla="*/ 169 h 176"/>
              <a:gd name="T54" fmla="*/ 148 w 176"/>
              <a:gd name="T55" fmla="*/ 151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  <a:gd name="T66" fmla="*/ 88 w 176"/>
              <a:gd name="T67" fmla="*/ 32 h 176"/>
              <a:gd name="T68" fmla="*/ 32 w 176"/>
              <a:gd name="T69" fmla="*/ 88 h 176"/>
              <a:gd name="T70" fmla="*/ 88 w 176"/>
              <a:gd name="T71" fmla="*/ 144 h 176"/>
              <a:gd name="T72" fmla="*/ 144 w 176"/>
              <a:gd name="T73" fmla="*/ 88 h 176"/>
              <a:gd name="T74" fmla="*/ 88 w 176"/>
              <a:gd name="T75" fmla="*/ 32 h 176"/>
              <a:gd name="T76" fmla="*/ 88 w 176"/>
              <a:gd name="T77" fmla="*/ 136 h 176"/>
              <a:gd name="T78" fmla="*/ 40 w 176"/>
              <a:gd name="T79" fmla="*/ 88 h 176"/>
              <a:gd name="T80" fmla="*/ 88 w 176"/>
              <a:gd name="T81" fmla="*/ 40 h 176"/>
              <a:gd name="T82" fmla="*/ 136 w 176"/>
              <a:gd name="T83" fmla="*/ 88 h 176"/>
              <a:gd name="T84" fmla="*/ 88 w 176"/>
              <a:gd name="T8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4" y="64"/>
                  <a:pt x="64" y="75"/>
                  <a:pt x="64" y="88"/>
                </a:cubicBezTo>
                <a:cubicBezTo>
                  <a:pt x="64" y="101"/>
                  <a:pt x="74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6" y="72"/>
                  <a:pt x="104" y="79"/>
                  <a:pt x="104" y="88"/>
                </a:cubicBezTo>
                <a:cubicBezTo>
                  <a:pt x="104" y="97"/>
                  <a:pt x="96" y="104"/>
                  <a:pt x="88" y="104"/>
                </a:cubicBezTo>
                <a:moveTo>
                  <a:pt x="148" y="151"/>
                </a:moveTo>
                <a:cubicBezTo>
                  <a:pt x="165" y="135"/>
                  <a:pt x="176" y="113"/>
                  <a:pt x="176" y="88"/>
                </a:cubicBezTo>
                <a:cubicBezTo>
                  <a:pt x="176" y="39"/>
                  <a:pt x="136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7" y="176"/>
                  <a:pt x="20" y="176"/>
                </a:cubicBezTo>
                <a:cubicBezTo>
                  <a:pt x="21" y="176"/>
                  <a:pt x="22" y="176"/>
                  <a:pt x="22" y="175"/>
                </a:cubicBezTo>
                <a:cubicBezTo>
                  <a:pt x="23" y="174"/>
                  <a:pt x="23" y="174"/>
                  <a:pt x="23" y="173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8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59" y="170"/>
                  <a:pt x="158" y="169"/>
                </a:cubicBezTo>
                <a:lnTo>
                  <a:pt x="148" y="151"/>
                </a:lnTo>
                <a:close/>
                <a:moveTo>
                  <a:pt x="88" y="168"/>
                </a:moveTo>
                <a:cubicBezTo>
                  <a:pt x="43" y="168"/>
                  <a:pt x="8" y="132"/>
                  <a:pt x="8" y="88"/>
                </a:cubicBezTo>
                <a:cubicBezTo>
                  <a:pt x="8" y="44"/>
                  <a:pt x="43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8" y="144"/>
                  <a:pt x="144" y="119"/>
                  <a:pt x="144" y="88"/>
                </a:cubicBezTo>
                <a:cubicBezTo>
                  <a:pt x="144" y="57"/>
                  <a:pt x="118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4" y="40"/>
                  <a:pt x="136" y="61"/>
                  <a:pt x="136" y="88"/>
                </a:cubicBezTo>
                <a:cubicBezTo>
                  <a:pt x="136" y="115"/>
                  <a:pt x="114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67">
            <a:extLst>
              <a:ext uri="{FF2B5EF4-FFF2-40B4-BE49-F238E27FC236}">
                <a16:creationId xmlns:a16="http://schemas.microsoft.com/office/drawing/2014/main" id="{10BA45F8-C00D-451A-8B7E-9BB03346E895}"/>
              </a:ext>
            </a:extLst>
          </p:cNvPr>
          <p:cNvSpPr>
            <a:spLocks noEditPoints="1"/>
          </p:cNvSpPr>
          <p:nvPr/>
        </p:nvSpPr>
        <p:spPr bwMode="auto">
          <a:xfrm>
            <a:off x="2591155" y="4332987"/>
            <a:ext cx="354653" cy="354652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6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4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160 w 176"/>
              <a:gd name="T71" fmla="*/ 24 h 176"/>
              <a:gd name="T72" fmla="*/ 16 w 176"/>
              <a:gd name="T73" fmla="*/ 24 h 176"/>
              <a:gd name="T74" fmla="*/ 8 w 176"/>
              <a:gd name="T75" fmla="*/ 24 h 176"/>
              <a:gd name="T76" fmla="*/ 8 w 176"/>
              <a:gd name="T77" fmla="*/ 16 h 176"/>
              <a:gd name="T78" fmla="*/ 168 w 176"/>
              <a:gd name="T79" fmla="*/ 16 h 176"/>
              <a:gd name="T80" fmla="*/ 168 w 176"/>
              <a:gd name="T81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3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3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3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1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1" y="176"/>
                  <a:pt x="64" y="176"/>
                </a:cubicBezTo>
                <a:cubicBezTo>
                  <a:pt x="65" y="176"/>
                  <a:pt x="66" y="176"/>
                  <a:pt x="66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09" y="176"/>
                  <a:pt x="110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5" y="170"/>
                  <a:pt x="114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2">
            <a:extLst>
              <a:ext uri="{FF2B5EF4-FFF2-40B4-BE49-F238E27FC236}">
                <a16:creationId xmlns:a16="http://schemas.microsoft.com/office/drawing/2014/main" id="{710DEB48-69DE-4083-B959-F159BD7A04EC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055050"/>
            <a:ext cx="355836" cy="257714"/>
          </a:xfrm>
          <a:custGeom>
            <a:avLst/>
            <a:gdLst>
              <a:gd name="T0" fmla="*/ 173 w 176"/>
              <a:gd name="T1" fmla="*/ 32 h 128"/>
              <a:gd name="T2" fmla="*/ 173 w 176"/>
              <a:gd name="T3" fmla="*/ 32 h 128"/>
              <a:gd name="T4" fmla="*/ 89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7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8 w 176"/>
              <a:gd name="T31" fmla="*/ 112 h 128"/>
              <a:gd name="T32" fmla="*/ 59 w 176"/>
              <a:gd name="T33" fmla="*/ 104 h 128"/>
              <a:gd name="T34" fmla="*/ 85 w 176"/>
              <a:gd name="T35" fmla="*/ 127 h 128"/>
              <a:gd name="T36" fmla="*/ 90 w 176"/>
              <a:gd name="T37" fmla="*/ 127 h 128"/>
              <a:gd name="T38" fmla="*/ 120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5 w 176"/>
              <a:gd name="T45" fmla="*/ 107 h 128"/>
              <a:gd name="T46" fmla="*/ 173 w 176"/>
              <a:gd name="T47" fmla="*/ 40 h 128"/>
              <a:gd name="T48" fmla="*/ 173 w 176"/>
              <a:gd name="T49" fmla="*/ 40 h 128"/>
              <a:gd name="T50" fmla="*/ 176 w 176"/>
              <a:gd name="T51" fmla="*/ 36 h 128"/>
              <a:gd name="T52" fmla="*/ 120 w 176"/>
              <a:gd name="T53" fmla="*/ 96 h 128"/>
              <a:gd name="T54" fmla="*/ 120 w 176"/>
              <a:gd name="T55" fmla="*/ 96 h 128"/>
              <a:gd name="T56" fmla="*/ 117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8 w 176"/>
              <a:gd name="T65" fmla="*/ 54 h 128"/>
              <a:gd name="T66" fmla="*/ 86 w 176"/>
              <a:gd name="T67" fmla="*/ 72 h 128"/>
              <a:gd name="T68" fmla="*/ 89 w 176"/>
              <a:gd name="T69" fmla="*/ 72 h 128"/>
              <a:gd name="T70" fmla="*/ 137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3"/>
                  <a:pt x="0" y="34"/>
                  <a:pt x="0" y="36"/>
                </a:cubicBezTo>
                <a:cubicBezTo>
                  <a:pt x="0" y="38"/>
                  <a:pt x="0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81"/>
                  <a:pt x="4" y="81"/>
                  <a:pt x="4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3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4" y="83"/>
                  <a:pt x="12" y="82"/>
                </a:cubicBezTo>
                <a:cubicBezTo>
                  <a:pt x="17" y="45"/>
                  <a:pt x="17" y="45"/>
                  <a:pt x="17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5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8" y="128"/>
                  <a:pt x="89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5" y="108"/>
                  <a:pt x="155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6" y="103"/>
                </a:move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8" y="96"/>
                  <a:pt x="117" y="97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1" y="96"/>
                  <a:pt x="60" y="96"/>
                  <a:pt x="60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8" y="54"/>
                  <a:pt x="38" y="54"/>
                  <a:pt x="38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7" y="72"/>
                  <a:pt x="88" y="72"/>
                </a:cubicBezTo>
                <a:cubicBezTo>
                  <a:pt x="88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137" y="53"/>
                  <a:pt x="137" y="53"/>
                  <a:pt x="137" y="53"/>
                </a:cubicBezTo>
                <a:lnTo>
                  <a:pt x="146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0" y="36"/>
                  <a:pt x="160" y="36"/>
                  <a:pt x="160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3">
            <a:extLst>
              <a:ext uri="{FF2B5EF4-FFF2-40B4-BE49-F238E27FC236}">
                <a16:creationId xmlns:a16="http://schemas.microsoft.com/office/drawing/2014/main" id="{678A3428-63D9-45EF-8873-6E89C543A5D6}"/>
              </a:ext>
            </a:extLst>
          </p:cNvPr>
          <p:cNvSpPr>
            <a:spLocks noEditPoints="1"/>
          </p:cNvSpPr>
          <p:nvPr/>
        </p:nvSpPr>
        <p:spPr bwMode="auto">
          <a:xfrm>
            <a:off x="2592326" y="5006581"/>
            <a:ext cx="193877" cy="354652"/>
          </a:xfrm>
          <a:custGeom>
            <a:avLst/>
            <a:gdLst>
              <a:gd name="T0" fmla="*/ 28 w 96"/>
              <a:gd name="T1" fmla="*/ 64 h 176"/>
              <a:gd name="T2" fmla="*/ 44 w 96"/>
              <a:gd name="T3" fmla="*/ 64 h 176"/>
              <a:gd name="T4" fmla="*/ 44 w 96"/>
              <a:gd name="T5" fmla="*/ 80 h 176"/>
              <a:gd name="T6" fmla="*/ 48 w 96"/>
              <a:gd name="T7" fmla="*/ 84 h 176"/>
              <a:gd name="T8" fmla="*/ 52 w 96"/>
              <a:gd name="T9" fmla="*/ 80 h 176"/>
              <a:gd name="T10" fmla="*/ 52 w 96"/>
              <a:gd name="T11" fmla="*/ 64 h 176"/>
              <a:gd name="T12" fmla="*/ 68 w 96"/>
              <a:gd name="T13" fmla="*/ 64 h 176"/>
              <a:gd name="T14" fmla="*/ 72 w 96"/>
              <a:gd name="T15" fmla="*/ 60 h 176"/>
              <a:gd name="T16" fmla="*/ 68 w 96"/>
              <a:gd name="T17" fmla="*/ 56 h 176"/>
              <a:gd name="T18" fmla="*/ 52 w 96"/>
              <a:gd name="T19" fmla="*/ 56 h 176"/>
              <a:gd name="T20" fmla="*/ 52 w 96"/>
              <a:gd name="T21" fmla="*/ 40 h 176"/>
              <a:gd name="T22" fmla="*/ 48 w 96"/>
              <a:gd name="T23" fmla="*/ 36 h 176"/>
              <a:gd name="T24" fmla="*/ 44 w 96"/>
              <a:gd name="T25" fmla="*/ 40 h 176"/>
              <a:gd name="T26" fmla="*/ 44 w 96"/>
              <a:gd name="T27" fmla="*/ 56 h 176"/>
              <a:gd name="T28" fmla="*/ 28 w 96"/>
              <a:gd name="T29" fmla="*/ 56 h 176"/>
              <a:gd name="T30" fmla="*/ 24 w 96"/>
              <a:gd name="T31" fmla="*/ 60 h 176"/>
              <a:gd name="T32" fmla="*/ 28 w 96"/>
              <a:gd name="T33" fmla="*/ 64 h 176"/>
              <a:gd name="T34" fmla="*/ 92 w 96"/>
              <a:gd name="T35" fmla="*/ 0 h 176"/>
              <a:gd name="T36" fmla="*/ 4 w 96"/>
              <a:gd name="T37" fmla="*/ 0 h 176"/>
              <a:gd name="T38" fmla="*/ 0 w 96"/>
              <a:gd name="T39" fmla="*/ 4 h 176"/>
              <a:gd name="T40" fmla="*/ 0 w 96"/>
              <a:gd name="T41" fmla="*/ 172 h 176"/>
              <a:gd name="T42" fmla="*/ 4 w 96"/>
              <a:gd name="T43" fmla="*/ 176 h 176"/>
              <a:gd name="T44" fmla="*/ 6 w 96"/>
              <a:gd name="T45" fmla="*/ 175 h 176"/>
              <a:gd name="T46" fmla="*/ 6 w 96"/>
              <a:gd name="T47" fmla="*/ 175 h 176"/>
              <a:gd name="T48" fmla="*/ 48 w 96"/>
              <a:gd name="T49" fmla="*/ 130 h 176"/>
              <a:gd name="T50" fmla="*/ 89 w 96"/>
              <a:gd name="T51" fmla="*/ 175 h 176"/>
              <a:gd name="T52" fmla="*/ 89 w 96"/>
              <a:gd name="T53" fmla="*/ 175 h 176"/>
              <a:gd name="T54" fmla="*/ 92 w 96"/>
              <a:gd name="T55" fmla="*/ 176 h 176"/>
              <a:gd name="T56" fmla="*/ 96 w 96"/>
              <a:gd name="T57" fmla="*/ 172 h 176"/>
              <a:gd name="T58" fmla="*/ 96 w 96"/>
              <a:gd name="T59" fmla="*/ 4 h 176"/>
              <a:gd name="T60" fmla="*/ 92 w 96"/>
              <a:gd name="T61" fmla="*/ 0 h 176"/>
              <a:gd name="T62" fmla="*/ 88 w 96"/>
              <a:gd name="T63" fmla="*/ 162 h 176"/>
              <a:gd name="T64" fmla="*/ 50 w 96"/>
              <a:gd name="T65" fmla="*/ 121 h 176"/>
              <a:gd name="T66" fmla="*/ 50 w 96"/>
              <a:gd name="T67" fmla="*/ 121 h 176"/>
              <a:gd name="T68" fmla="*/ 48 w 96"/>
              <a:gd name="T69" fmla="*/ 120 h 176"/>
              <a:gd name="T70" fmla="*/ 45 w 96"/>
              <a:gd name="T71" fmla="*/ 121 h 176"/>
              <a:gd name="T72" fmla="*/ 45 w 96"/>
              <a:gd name="T73" fmla="*/ 121 h 176"/>
              <a:gd name="T74" fmla="*/ 8 w 96"/>
              <a:gd name="T75" fmla="*/ 162 h 176"/>
              <a:gd name="T76" fmla="*/ 8 w 96"/>
              <a:gd name="T77" fmla="*/ 8 h 176"/>
              <a:gd name="T78" fmla="*/ 88 w 96"/>
              <a:gd name="T79" fmla="*/ 8 h 176"/>
              <a:gd name="T80" fmla="*/ 88 w 96"/>
              <a:gd name="T81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76">
                <a:moveTo>
                  <a:pt x="28" y="64"/>
                </a:moveTo>
                <a:cubicBezTo>
                  <a:pt x="44" y="64"/>
                  <a:pt x="44" y="64"/>
                  <a:pt x="44" y="6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2"/>
                  <a:pt x="45" y="84"/>
                  <a:pt x="48" y="84"/>
                </a:cubicBezTo>
                <a:cubicBezTo>
                  <a:pt x="50" y="84"/>
                  <a:pt x="52" y="82"/>
                  <a:pt x="52" y="80"/>
                </a:cubicBezTo>
                <a:cubicBezTo>
                  <a:pt x="52" y="64"/>
                  <a:pt x="52" y="64"/>
                  <a:pt x="52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8"/>
                  <a:pt x="50" y="36"/>
                  <a:pt x="48" y="36"/>
                </a:cubicBezTo>
                <a:cubicBezTo>
                  <a:pt x="45" y="36"/>
                  <a:pt x="44" y="38"/>
                  <a:pt x="44" y="40"/>
                </a:cubicBezTo>
                <a:cubicBezTo>
                  <a:pt x="44" y="56"/>
                  <a:pt x="44" y="56"/>
                  <a:pt x="4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5" y="56"/>
                  <a:pt x="24" y="58"/>
                  <a:pt x="24" y="60"/>
                </a:cubicBezTo>
                <a:cubicBezTo>
                  <a:pt x="24" y="62"/>
                  <a:pt x="25" y="64"/>
                  <a:pt x="28" y="64"/>
                </a:cubicBezTo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90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moveTo>
                  <a:pt x="88" y="162"/>
                </a:move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49" y="120"/>
                  <a:pt x="48" y="120"/>
                </a:cubicBezTo>
                <a:cubicBezTo>
                  <a:pt x="46" y="120"/>
                  <a:pt x="45" y="121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8"/>
                  <a:pt x="8" y="8"/>
                  <a:pt x="8" y="8"/>
                </a:cubicBezTo>
                <a:cubicBezTo>
                  <a:pt x="88" y="8"/>
                  <a:pt x="88" y="8"/>
                  <a:pt x="88" y="8"/>
                </a:cubicBezTo>
                <a:lnTo>
                  <a:pt x="88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4">
            <a:extLst>
              <a:ext uri="{FF2B5EF4-FFF2-40B4-BE49-F238E27FC236}">
                <a16:creationId xmlns:a16="http://schemas.microsoft.com/office/drawing/2014/main" id="{18C489B1-6E7C-402D-A29D-D311E78335B0}"/>
              </a:ext>
            </a:extLst>
          </p:cNvPr>
          <p:cNvSpPr>
            <a:spLocks noEditPoints="1"/>
          </p:cNvSpPr>
          <p:nvPr/>
        </p:nvSpPr>
        <p:spPr bwMode="auto">
          <a:xfrm>
            <a:off x="3088515" y="5006581"/>
            <a:ext cx="257714" cy="354652"/>
          </a:xfrm>
          <a:custGeom>
            <a:avLst/>
            <a:gdLst>
              <a:gd name="T0" fmla="*/ 124 w 128"/>
              <a:gd name="T1" fmla="*/ 0 h 176"/>
              <a:gd name="T2" fmla="*/ 4 w 128"/>
              <a:gd name="T3" fmla="*/ 0 h 176"/>
              <a:gd name="T4" fmla="*/ 0 w 128"/>
              <a:gd name="T5" fmla="*/ 4 h 176"/>
              <a:gd name="T6" fmla="*/ 0 w 128"/>
              <a:gd name="T7" fmla="*/ 172 h 176"/>
              <a:gd name="T8" fmla="*/ 4 w 128"/>
              <a:gd name="T9" fmla="*/ 176 h 176"/>
              <a:gd name="T10" fmla="*/ 6 w 128"/>
              <a:gd name="T11" fmla="*/ 175 h 176"/>
              <a:gd name="T12" fmla="*/ 6 w 128"/>
              <a:gd name="T13" fmla="*/ 175 h 176"/>
              <a:gd name="T14" fmla="*/ 64 w 128"/>
              <a:gd name="T15" fmla="*/ 129 h 176"/>
              <a:gd name="T16" fmla="*/ 121 w 128"/>
              <a:gd name="T17" fmla="*/ 175 h 176"/>
              <a:gd name="T18" fmla="*/ 121 w 128"/>
              <a:gd name="T19" fmla="*/ 175 h 176"/>
              <a:gd name="T20" fmla="*/ 124 w 128"/>
              <a:gd name="T21" fmla="*/ 176 h 176"/>
              <a:gd name="T22" fmla="*/ 128 w 128"/>
              <a:gd name="T23" fmla="*/ 172 h 176"/>
              <a:gd name="T24" fmla="*/ 128 w 128"/>
              <a:gd name="T25" fmla="*/ 4 h 176"/>
              <a:gd name="T26" fmla="*/ 124 w 128"/>
              <a:gd name="T27" fmla="*/ 0 h 176"/>
              <a:gd name="T28" fmla="*/ 120 w 128"/>
              <a:gd name="T29" fmla="*/ 164 h 176"/>
              <a:gd name="T30" fmla="*/ 66 w 128"/>
              <a:gd name="T31" fmla="*/ 121 h 176"/>
              <a:gd name="T32" fmla="*/ 66 w 128"/>
              <a:gd name="T33" fmla="*/ 121 h 176"/>
              <a:gd name="T34" fmla="*/ 64 w 128"/>
              <a:gd name="T35" fmla="*/ 120 h 176"/>
              <a:gd name="T36" fmla="*/ 61 w 128"/>
              <a:gd name="T37" fmla="*/ 121 h 176"/>
              <a:gd name="T38" fmla="*/ 61 w 128"/>
              <a:gd name="T39" fmla="*/ 121 h 176"/>
              <a:gd name="T40" fmla="*/ 8 w 128"/>
              <a:gd name="T41" fmla="*/ 164 h 176"/>
              <a:gd name="T42" fmla="*/ 8 w 128"/>
              <a:gd name="T43" fmla="*/ 8 h 176"/>
              <a:gd name="T44" fmla="*/ 120 w 128"/>
              <a:gd name="T45" fmla="*/ 8 h 176"/>
              <a:gd name="T46" fmla="*/ 120 w 128"/>
              <a:gd name="T47" fmla="*/ 164 h 176"/>
              <a:gd name="T48" fmla="*/ 34 w 128"/>
              <a:gd name="T49" fmla="*/ 112 h 176"/>
              <a:gd name="T50" fmla="*/ 64 w 128"/>
              <a:gd name="T51" fmla="*/ 90 h 176"/>
              <a:gd name="T52" fmla="*/ 94 w 128"/>
              <a:gd name="T53" fmla="*/ 112 h 176"/>
              <a:gd name="T54" fmla="*/ 82 w 128"/>
              <a:gd name="T55" fmla="*/ 76 h 176"/>
              <a:gd name="T56" fmla="*/ 108 w 128"/>
              <a:gd name="T57" fmla="*/ 56 h 176"/>
              <a:gd name="T58" fmla="*/ 76 w 128"/>
              <a:gd name="T59" fmla="*/ 56 h 176"/>
              <a:gd name="T60" fmla="*/ 64 w 128"/>
              <a:gd name="T61" fmla="*/ 24 h 176"/>
              <a:gd name="T62" fmla="*/ 52 w 128"/>
              <a:gd name="T63" fmla="*/ 56 h 176"/>
              <a:gd name="T64" fmla="*/ 20 w 128"/>
              <a:gd name="T65" fmla="*/ 56 h 176"/>
              <a:gd name="T66" fmla="*/ 46 w 128"/>
              <a:gd name="T67" fmla="*/ 76 h 176"/>
              <a:gd name="T68" fmla="*/ 34 w 128"/>
              <a:gd name="T69" fmla="*/ 112 h 176"/>
              <a:gd name="T70" fmla="*/ 43 w 128"/>
              <a:gd name="T71" fmla="*/ 64 h 176"/>
              <a:gd name="T72" fmla="*/ 52 w 128"/>
              <a:gd name="T73" fmla="*/ 64 h 176"/>
              <a:gd name="T74" fmla="*/ 57 w 128"/>
              <a:gd name="T75" fmla="*/ 64 h 176"/>
              <a:gd name="T76" fmla="*/ 59 w 128"/>
              <a:gd name="T77" fmla="*/ 59 h 176"/>
              <a:gd name="T78" fmla="*/ 64 w 128"/>
              <a:gd name="T79" fmla="*/ 47 h 176"/>
              <a:gd name="T80" fmla="*/ 68 w 128"/>
              <a:gd name="T81" fmla="*/ 59 h 176"/>
              <a:gd name="T82" fmla="*/ 70 w 128"/>
              <a:gd name="T83" fmla="*/ 64 h 176"/>
              <a:gd name="T84" fmla="*/ 76 w 128"/>
              <a:gd name="T85" fmla="*/ 64 h 176"/>
              <a:gd name="T86" fmla="*/ 84 w 128"/>
              <a:gd name="T87" fmla="*/ 64 h 176"/>
              <a:gd name="T88" fmla="*/ 77 w 128"/>
              <a:gd name="T89" fmla="*/ 70 h 176"/>
              <a:gd name="T90" fmla="*/ 72 w 128"/>
              <a:gd name="T91" fmla="*/ 73 h 176"/>
              <a:gd name="T92" fmla="*/ 74 w 128"/>
              <a:gd name="T93" fmla="*/ 79 h 176"/>
              <a:gd name="T94" fmla="*/ 78 w 128"/>
              <a:gd name="T95" fmla="*/ 91 h 176"/>
              <a:gd name="T96" fmla="*/ 68 w 128"/>
              <a:gd name="T97" fmla="*/ 84 h 176"/>
              <a:gd name="T98" fmla="*/ 64 w 128"/>
              <a:gd name="T99" fmla="*/ 80 h 176"/>
              <a:gd name="T100" fmla="*/ 59 w 128"/>
              <a:gd name="T101" fmla="*/ 84 h 176"/>
              <a:gd name="T102" fmla="*/ 49 w 128"/>
              <a:gd name="T103" fmla="*/ 91 h 176"/>
              <a:gd name="T104" fmla="*/ 53 w 128"/>
              <a:gd name="T105" fmla="*/ 79 h 176"/>
              <a:gd name="T106" fmla="*/ 55 w 128"/>
              <a:gd name="T107" fmla="*/ 73 h 176"/>
              <a:gd name="T108" fmla="*/ 50 w 128"/>
              <a:gd name="T109" fmla="*/ 70 h 176"/>
              <a:gd name="T110" fmla="*/ 43 w 128"/>
              <a:gd name="T11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76"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2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2" y="120"/>
                  <a:pt x="61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8" y="59"/>
                  <a:pt x="68" y="59"/>
                  <a:pt x="68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2" y="73"/>
                  <a:pt x="72" y="73"/>
                  <a:pt x="72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8" y="84"/>
                  <a:pt x="68" y="84"/>
                  <a:pt x="68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49" y="91"/>
                  <a:pt x="49" y="91"/>
                  <a:pt x="49" y="91"/>
                </a:cubicBezTo>
                <a:cubicBezTo>
                  <a:pt x="53" y="79"/>
                  <a:pt x="53" y="79"/>
                  <a:pt x="53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0" y="70"/>
                  <a:pt x="50" y="70"/>
                  <a:pt x="50" y="70"/>
                </a:cubicBezTo>
                <a:lnTo>
                  <a:pt x="43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79">
            <a:extLst>
              <a:ext uri="{FF2B5EF4-FFF2-40B4-BE49-F238E27FC236}">
                <a16:creationId xmlns:a16="http://schemas.microsoft.com/office/drawing/2014/main" id="{912FC7D0-C78E-4CA4-822A-C92C4ED5684E}"/>
              </a:ext>
            </a:extLst>
          </p:cNvPr>
          <p:cNvSpPr>
            <a:spLocks noEditPoints="1"/>
          </p:cNvSpPr>
          <p:nvPr/>
        </p:nvSpPr>
        <p:spPr bwMode="auto">
          <a:xfrm>
            <a:off x="3648541" y="5022540"/>
            <a:ext cx="372386" cy="322735"/>
          </a:xfrm>
          <a:custGeom>
            <a:avLst/>
            <a:gdLst>
              <a:gd name="T0" fmla="*/ 58 w 184"/>
              <a:gd name="T1" fmla="*/ 103 h 160"/>
              <a:gd name="T2" fmla="*/ 81 w 184"/>
              <a:gd name="T3" fmla="*/ 103 h 160"/>
              <a:gd name="T4" fmla="*/ 123 w 184"/>
              <a:gd name="T5" fmla="*/ 60 h 160"/>
              <a:gd name="T6" fmla="*/ 123 w 184"/>
              <a:gd name="T7" fmla="*/ 55 h 160"/>
              <a:gd name="T8" fmla="*/ 118 w 184"/>
              <a:gd name="T9" fmla="*/ 55 h 160"/>
              <a:gd name="T10" fmla="*/ 75 w 184"/>
              <a:gd name="T11" fmla="*/ 97 h 160"/>
              <a:gd name="T12" fmla="*/ 64 w 184"/>
              <a:gd name="T13" fmla="*/ 97 h 160"/>
              <a:gd name="T14" fmla="*/ 64 w 184"/>
              <a:gd name="T15" fmla="*/ 86 h 160"/>
              <a:gd name="T16" fmla="*/ 75 w 184"/>
              <a:gd name="T17" fmla="*/ 75 h 160"/>
              <a:gd name="T18" fmla="*/ 132 w 184"/>
              <a:gd name="T19" fmla="*/ 18 h 160"/>
              <a:gd name="T20" fmla="*/ 126 w 184"/>
              <a:gd name="T21" fmla="*/ 12 h 160"/>
              <a:gd name="T22" fmla="*/ 58 w 184"/>
              <a:gd name="T23" fmla="*/ 80 h 160"/>
              <a:gd name="T24" fmla="*/ 58 w 184"/>
              <a:gd name="T25" fmla="*/ 103 h 160"/>
              <a:gd name="T26" fmla="*/ 24 w 184"/>
              <a:gd name="T27" fmla="*/ 135 h 160"/>
              <a:gd name="T28" fmla="*/ 24 w 184"/>
              <a:gd name="T29" fmla="*/ 80 h 160"/>
              <a:gd name="T30" fmla="*/ 24 w 184"/>
              <a:gd name="T31" fmla="*/ 80 h 160"/>
              <a:gd name="T32" fmla="*/ 24 w 184"/>
              <a:gd name="T33" fmla="*/ 80 h 160"/>
              <a:gd name="T34" fmla="*/ 84 w 184"/>
              <a:gd name="T35" fmla="*/ 21 h 160"/>
              <a:gd name="T36" fmla="*/ 84 w 184"/>
              <a:gd name="T37" fmla="*/ 15 h 160"/>
              <a:gd name="T38" fmla="*/ 78 w 184"/>
              <a:gd name="T39" fmla="*/ 15 h 160"/>
              <a:gd name="T40" fmla="*/ 19 w 184"/>
              <a:gd name="T41" fmla="*/ 75 h 160"/>
              <a:gd name="T42" fmla="*/ 19 w 184"/>
              <a:gd name="T43" fmla="*/ 141 h 160"/>
              <a:gd name="T44" fmla="*/ 86 w 184"/>
              <a:gd name="T45" fmla="*/ 141 h 160"/>
              <a:gd name="T46" fmla="*/ 81 w 184"/>
              <a:gd name="T47" fmla="*/ 135 h 160"/>
              <a:gd name="T48" fmla="*/ 24 w 184"/>
              <a:gd name="T49" fmla="*/ 135 h 160"/>
              <a:gd name="T50" fmla="*/ 86 w 184"/>
              <a:gd name="T51" fmla="*/ 75 h 160"/>
              <a:gd name="T52" fmla="*/ 86 w 184"/>
              <a:gd name="T53" fmla="*/ 75 h 160"/>
              <a:gd name="T54" fmla="*/ 86 w 184"/>
              <a:gd name="T55" fmla="*/ 75 h 160"/>
              <a:gd name="T56" fmla="*/ 171 w 184"/>
              <a:gd name="T57" fmla="*/ 12 h 160"/>
              <a:gd name="T58" fmla="*/ 126 w 184"/>
              <a:gd name="T59" fmla="*/ 12 h 160"/>
              <a:gd name="T60" fmla="*/ 132 w 184"/>
              <a:gd name="T61" fmla="*/ 18 h 160"/>
              <a:gd name="T62" fmla="*/ 166 w 184"/>
              <a:gd name="T63" fmla="*/ 18 h 160"/>
              <a:gd name="T64" fmla="*/ 166 w 184"/>
              <a:gd name="T65" fmla="*/ 52 h 160"/>
              <a:gd name="T66" fmla="*/ 81 w 184"/>
              <a:gd name="T67" fmla="*/ 135 h 160"/>
              <a:gd name="T68" fmla="*/ 86 w 184"/>
              <a:gd name="T69" fmla="*/ 141 h 160"/>
              <a:gd name="T70" fmla="*/ 171 w 184"/>
              <a:gd name="T71" fmla="*/ 58 h 160"/>
              <a:gd name="T72" fmla="*/ 171 w 184"/>
              <a:gd name="T73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60">
                <a:moveTo>
                  <a:pt x="58" y="103"/>
                </a:moveTo>
                <a:cubicBezTo>
                  <a:pt x="64" y="109"/>
                  <a:pt x="75" y="109"/>
                  <a:pt x="81" y="103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5" y="59"/>
                  <a:pt x="125" y="56"/>
                  <a:pt x="123" y="55"/>
                </a:cubicBezTo>
                <a:cubicBezTo>
                  <a:pt x="122" y="53"/>
                  <a:pt x="119" y="53"/>
                  <a:pt x="118" y="55"/>
                </a:cubicBezTo>
                <a:cubicBezTo>
                  <a:pt x="75" y="97"/>
                  <a:pt x="75" y="97"/>
                  <a:pt x="75" y="97"/>
                </a:cubicBezTo>
                <a:cubicBezTo>
                  <a:pt x="72" y="100"/>
                  <a:pt x="67" y="100"/>
                  <a:pt x="64" y="97"/>
                </a:cubicBezTo>
                <a:cubicBezTo>
                  <a:pt x="61" y="94"/>
                  <a:pt x="61" y="89"/>
                  <a:pt x="64" y="86"/>
                </a:cubicBezTo>
                <a:cubicBezTo>
                  <a:pt x="75" y="75"/>
                  <a:pt x="75" y="75"/>
                  <a:pt x="75" y="75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58" y="80"/>
                  <a:pt x="58" y="80"/>
                  <a:pt x="58" y="80"/>
                </a:cubicBezTo>
                <a:cubicBezTo>
                  <a:pt x="52" y="86"/>
                  <a:pt x="52" y="97"/>
                  <a:pt x="58" y="103"/>
                </a:cubicBezTo>
                <a:moveTo>
                  <a:pt x="24" y="135"/>
                </a:moveTo>
                <a:cubicBezTo>
                  <a:pt x="9" y="120"/>
                  <a:pt x="9" y="96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19"/>
                  <a:pt x="85" y="17"/>
                  <a:pt x="84" y="15"/>
                </a:cubicBezTo>
                <a:cubicBezTo>
                  <a:pt x="82" y="14"/>
                  <a:pt x="80" y="14"/>
                  <a:pt x="78" y="15"/>
                </a:cubicBezTo>
                <a:cubicBezTo>
                  <a:pt x="19" y="75"/>
                  <a:pt x="19" y="75"/>
                  <a:pt x="19" y="75"/>
                </a:cubicBezTo>
                <a:cubicBezTo>
                  <a:pt x="0" y="93"/>
                  <a:pt x="0" y="122"/>
                  <a:pt x="19" y="141"/>
                </a:cubicBezTo>
                <a:cubicBezTo>
                  <a:pt x="37" y="160"/>
                  <a:pt x="68" y="160"/>
                  <a:pt x="86" y="141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65" y="151"/>
                  <a:pt x="40" y="151"/>
                  <a:pt x="24" y="135"/>
                </a:cubicBezTo>
                <a:moveTo>
                  <a:pt x="86" y="75"/>
                </a:move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lose/>
                <a:moveTo>
                  <a:pt x="171" y="12"/>
                </a:moveTo>
                <a:cubicBezTo>
                  <a:pt x="159" y="0"/>
                  <a:pt x="139" y="0"/>
                  <a:pt x="126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41" y="9"/>
                  <a:pt x="156" y="9"/>
                  <a:pt x="166" y="18"/>
                </a:cubicBezTo>
                <a:cubicBezTo>
                  <a:pt x="175" y="27"/>
                  <a:pt x="175" y="43"/>
                  <a:pt x="166" y="52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84" y="45"/>
                  <a:pt x="184" y="25"/>
                  <a:pt x="171" y="1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0">
            <a:extLst>
              <a:ext uri="{FF2B5EF4-FFF2-40B4-BE49-F238E27FC236}">
                <a16:creationId xmlns:a16="http://schemas.microsoft.com/office/drawing/2014/main" id="{C5F7A8D4-1128-45A4-9811-6C07464F9672}"/>
              </a:ext>
            </a:extLst>
          </p:cNvPr>
          <p:cNvSpPr>
            <a:spLocks noEditPoints="1"/>
          </p:cNvSpPr>
          <p:nvPr/>
        </p:nvSpPr>
        <p:spPr bwMode="auto">
          <a:xfrm>
            <a:off x="4323239" y="5030224"/>
            <a:ext cx="354653" cy="307366"/>
          </a:xfrm>
          <a:custGeom>
            <a:avLst/>
            <a:gdLst>
              <a:gd name="T0" fmla="*/ 173 w 176"/>
              <a:gd name="T1" fmla="*/ 72 h 152"/>
              <a:gd name="T2" fmla="*/ 147 w 176"/>
              <a:gd name="T3" fmla="*/ 60 h 152"/>
              <a:gd name="T4" fmla="*/ 173 w 176"/>
              <a:gd name="T5" fmla="*/ 48 h 152"/>
              <a:gd name="T6" fmla="*/ 173 w 176"/>
              <a:gd name="T7" fmla="*/ 40 h 152"/>
              <a:gd name="T8" fmla="*/ 89 w 176"/>
              <a:gd name="T9" fmla="*/ 0 h 152"/>
              <a:gd name="T10" fmla="*/ 88 w 176"/>
              <a:gd name="T11" fmla="*/ 0 h 152"/>
              <a:gd name="T12" fmla="*/ 86 w 176"/>
              <a:gd name="T13" fmla="*/ 0 h 152"/>
              <a:gd name="T14" fmla="*/ 2 w 176"/>
              <a:gd name="T15" fmla="*/ 40 h 152"/>
              <a:gd name="T16" fmla="*/ 2 w 176"/>
              <a:gd name="T17" fmla="*/ 48 h 152"/>
              <a:gd name="T18" fmla="*/ 28 w 176"/>
              <a:gd name="T19" fmla="*/ 60 h 152"/>
              <a:gd name="T20" fmla="*/ 2 w 176"/>
              <a:gd name="T21" fmla="*/ 72 h 152"/>
              <a:gd name="T22" fmla="*/ 2 w 176"/>
              <a:gd name="T23" fmla="*/ 80 h 152"/>
              <a:gd name="T24" fmla="*/ 28 w 176"/>
              <a:gd name="T25" fmla="*/ 92 h 152"/>
              <a:gd name="T26" fmla="*/ 2 w 176"/>
              <a:gd name="T27" fmla="*/ 104 h 152"/>
              <a:gd name="T28" fmla="*/ 2 w 176"/>
              <a:gd name="T29" fmla="*/ 112 h 152"/>
              <a:gd name="T30" fmla="*/ 86 w 176"/>
              <a:gd name="T31" fmla="*/ 152 h 152"/>
              <a:gd name="T32" fmla="*/ 88 w 176"/>
              <a:gd name="T33" fmla="*/ 152 h 152"/>
              <a:gd name="T34" fmla="*/ 89 w 176"/>
              <a:gd name="T35" fmla="*/ 152 h 152"/>
              <a:gd name="T36" fmla="*/ 173 w 176"/>
              <a:gd name="T37" fmla="*/ 112 h 152"/>
              <a:gd name="T38" fmla="*/ 173 w 176"/>
              <a:gd name="T39" fmla="*/ 104 h 152"/>
              <a:gd name="T40" fmla="*/ 147 w 176"/>
              <a:gd name="T41" fmla="*/ 92 h 152"/>
              <a:gd name="T42" fmla="*/ 173 w 176"/>
              <a:gd name="T43" fmla="*/ 80 h 152"/>
              <a:gd name="T44" fmla="*/ 13 w 176"/>
              <a:gd name="T45" fmla="*/ 44 h 152"/>
              <a:gd name="T46" fmla="*/ 162 w 176"/>
              <a:gd name="T47" fmla="*/ 44 h 152"/>
              <a:gd name="T48" fmla="*/ 13 w 176"/>
              <a:gd name="T49" fmla="*/ 44 h 152"/>
              <a:gd name="T50" fmla="*/ 88 w 176"/>
              <a:gd name="T51" fmla="*/ 144 h 152"/>
              <a:gd name="T52" fmla="*/ 37 w 176"/>
              <a:gd name="T53" fmla="*/ 96 h 152"/>
              <a:gd name="T54" fmla="*/ 86 w 176"/>
              <a:gd name="T55" fmla="*/ 120 h 152"/>
              <a:gd name="T56" fmla="*/ 89 w 176"/>
              <a:gd name="T57" fmla="*/ 120 h 152"/>
              <a:gd name="T58" fmla="*/ 138 w 176"/>
              <a:gd name="T59" fmla="*/ 96 h 152"/>
              <a:gd name="T60" fmla="*/ 88 w 176"/>
              <a:gd name="T61" fmla="*/ 112 h 152"/>
              <a:gd name="T62" fmla="*/ 37 w 176"/>
              <a:gd name="T63" fmla="*/ 64 h 152"/>
              <a:gd name="T64" fmla="*/ 86 w 176"/>
              <a:gd name="T65" fmla="*/ 88 h 152"/>
              <a:gd name="T66" fmla="*/ 89 w 176"/>
              <a:gd name="T67" fmla="*/ 88 h 152"/>
              <a:gd name="T68" fmla="*/ 138 w 176"/>
              <a:gd name="T69" fmla="*/ 64 h 152"/>
              <a:gd name="T70" fmla="*/ 88 w 176"/>
              <a:gd name="T71" fmla="*/ 1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52">
                <a:moveTo>
                  <a:pt x="176" y="76"/>
                </a:moveTo>
                <a:cubicBezTo>
                  <a:pt x="176" y="74"/>
                  <a:pt x="175" y="73"/>
                  <a:pt x="173" y="72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5" y="47"/>
                  <a:pt x="176" y="46"/>
                  <a:pt x="176" y="44"/>
                </a:cubicBezTo>
                <a:cubicBezTo>
                  <a:pt x="176" y="42"/>
                  <a:pt x="175" y="41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1"/>
                  <a:pt x="0" y="42"/>
                  <a:pt x="0" y="44"/>
                </a:cubicBezTo>
                <a:cubicBezTo>
                  <a:pt x="0" y="46"/>
                  <a:pt x="0" y="47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3"/>
                  <a:pt x="0" y="74"/>
                  <a:pt x="0" y="76"/>
                </a:cubicBezTo>
                <a:cubicBezTo>
                  <a:pt x="0" y="78"/>
                  <a:pt x="0" y="79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8" y="92"/>
                  <a:pt x="28" y="92"/>
                  <a:pt x="28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5"/>
                  <a:pt x="0" y="106"/>
                  <a:pt x="0" y="108"/>
                </a:cubicBezTo>
                <a:cubicBezTo>
                  <a:pt x="0" y="110"/>
                  <a:pt x="0" y="111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7" y="152"/>
                  <a:pt x="88" y="152"/>
                </a:cubicBezTo>
                <a:cubicBezTo>
                  <a:pt x="88" y="152"/>
                  <a:pt x="89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5" y="111"/>
                  <a:pt x="176" y="110"/>
                  <a:pt x="176" y="108"/>
                </a:cubicBezTo>
                <a:cubicBezTo>
                  <a:pt x="176" y="106"/>
                  <a:pt x="175" y="105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5" y="79"/>
                  <a:pt x="176" y="78"/>
                  <a:pt x="176" y="76"/>
                </a:cubicBezTo>
                <a:moveTo>
                  <a:pt x="13" y="44"/>
                </a:moveTo>
                <a:cubicBezTo>
                  <a:pt x="88" y="8"/>
                  <a:pt x="88" y="8"/>
                  <a:pt x="88" y="8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8" y="80"/>
                  <a:pt x="88" y="80"/>
                  <a:pt x="88" y="80"/>
                </a:cubicBezTo>
                <a:lnTo>
                  <a:pt x="13" y="44"/>
                </a:lnTo>
                <a:close/>
                <a:moveTo>
                  <a:pt x="162" y="108"/>
                </a:moveTo>
                <a:cubicBezTo>
                  <a:pt x="88" y="144"/>
                  <a:pt x="88" y="144"/>
                  <a:pt x="88" y="144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37" y="96"/>
                  <a:pt x="37" y="96"/>
                  <a:pt x="37" y="96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8" y="120"/>
                  <a:pt x="89" y="120"/>
                  <a:pt x="89" y="120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138" y="96"/>
                  <a:pt x="138" y="96"/>
                  <a:pt x="138" y="96"/>
                </a:cubicBezTo>
                <a:lnTo>
                  <a:pt x="162" y="108"/>
                </a:lnTo>
                <a:close/>
                <a:moveTo>
                  <a:pt x="88" y="112"/>
                </a:moveTo>
                <a:cubicBezTo>
                  <a:pt x="13" y="76"/>
                  <a:pt x="13" y="76"/>
                  <a:pt x="13" y="76"/>
                </a:cubicBezTo>
                <a:cubicBezTo>
                  <a:pt x="37" y="64"/>
                  <a:pt x="37" y="64"/>
                  <a:pt x="37" y="64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7" y="88"/>
                  <a:pt x="88" y="88"/>
                </a:cubicBezTo>
                <a:cubicBezTo>
                  <a:pt x="88" y="88"/>
                  <a:pt x="89" y="88"/>
                  <a:pt x="89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62" y="76"/>
                  <a:pt x="162" y="76"/>
                  <a:pt x="162" y="76"/>
                </a:cubicBezTo>
                <a:lnTo>
                  <a:pt x="8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1">
            <a:extLst>
              <a:ext uri="{FF2B5EF4-FFF2-40B4-BE49-F238E27FC236}">
                <a16:creationId xmlns:a16="http://schemas.microsoft.com/office/drawing/2014/main" id="{8CEEFE48-26AB-4133-931E-4A7196FBAA12}"/>
              </a:ext>
            </a:extLst>
          </p:cNvPr>
          <p:cNvSpPr>
            <a:spLocks noEditPoints="1"/>
          </p:cNvSpPr>
          <p:nvPr/>
        </p:nvSpPr>
        <p:spPr bwMode="auto">
          <a:xfrm>
            <a:off x="4980204" y="5006581"/>
            <a:ext cx="354653" cy="354652"/>
          </a:xfrm>
          <a:custGeom>
            <a:avLst/>
            <a:gdLst>
              <a:gd name="T0" fmla="*/ 169 w 176"/>
              <a:gd name="T1" fmla="*/ 77 h 176"/>
              <a:gd name="T2" fmla="*/ 155 w 176"/>
              <a:gd name="T3" fmla="*/ 70 h 176"/>
              <a:gd name="T4" fmla="*/ 169 w 176"/>
              <a:gd name="T5" fmla="*/ 63 h 176"/>
              <a:gd name="T6" fmla="*/ 169 w 176"/>
              <a:gd name="T7" fmla="*/ 41 h 176"/>
              <a:gd name="T8" fmla="*/ 93 w 176"/>
              <a:gd name="T9" fmla="*/ 1 h 176"/>
              <a:gd name="T10" fmla="*/ 88 w 176"/>
              <a:gd name="T11" fmla="*/ 0 h 176"/>
              <a:gd name="T12" fmla="*/ 82 w 176"/>
              <a:gd name="T13" fmla="*/ 1 h 176"/>
              <a:gd name="T14" fmla="*/ 6 w 176"/>
              <a:gd name="T15" fmla="*/ 41 h 176"/>
              <a:gd name="T16" fmla="*/ 6 w 176"/>
              <a:gd name="T17" fmla="*/ 63 h 176"/>
              <a:gd name="T18" fmla="*/ 20 w 176"/>
              <a:gd name="T19" fmla="*/ 70 h 176"/>
              <a:gd name="T20" fmla="*/ 6 w 176"/>
              <a:gd name="T21" fmla="*/ 77 h 176"/>
              <a:gd name="T22" fmla="*/ 6 w 176"/>
              <a:gd name="T23" fmla="*/ 99 h 176"/>
              <a:gd name="T24" fmla="*/ 20 w 176"/>
              <a:gd name="T25" fmla="*/ 106 h 176"/>
              <a:gd name="T26" fmla="*/ 6 w 176"/>
              <a:gd name="T27" fmla="*/ 113 h 176"/>
              <a:gd name="T28" fmla="*/ 6 w 176"/>
              <a:gd name="T29" fmla="*/ 135 h 176"/>
              <a:gd name="T30" fmla="*/ 82 w 176"/>
              <a:gd name="T31" fmla="*/ 175 h 176"/>
              <a:gd name="T32" fmla="*/ 88 w 176"/>
              <a:gd name="T33" fmla="*/ 176 h 176"/>
              <a:gd name="T34" fmla="*/ 93 w 176"/>
              <a:gd name="T35" fmla="*/ 175 h 176"/>
              <a:gd name="T36" fmla="*/ 169 w 176"/>
              <a:gd name="T37" fmla="*/ 135 h 176"/>
              <a:gd name="T38" fmla="*/ 169 w 176"/>
              <a:gd name="T39" fmla="*/ 113 h 176"/>
              <a:gd name="T40" fmla="*/ 155 w 176"/>
              <a:gd name="T41" fmla="*/ 106 h 176"/>
              <a:gd name="T42" fmla="*/ 169 w 176"/>
              <a:gd name="T43" fmla="*/ 99 h 176"/>
              <a:gd name="T44" fmla="*/ 10 w 176"/>
              <a:gd name="T45" fmla="*/ 56 h 176"/>
              <a:gd name="T46" fmla="*/ 8 w 176"/>
              <a:gd name="T47" fmla="*/ 52 h 176"/>
              <a:gd name="T48" fmla="*/ 10 w 176"/>
              <a:gd name="T49" fmla="*/ 48 h 176"/>
              <a:gd name="T50" fmla="*/ 86 w 176"/>
              <a:gd name="T51" fmla="*/ 9 h 176"/>
              <a:gd name="T52" fmla="*/ 89 w 176"/>
              <a:gd name="T53" fmla="*/ 9 h 176"/>
              <a:gd name="T54" fmla="*/ 165 w 176"/>
              <a:gd name="T55" fmla="*/ 48 h 176"/>
              <a:gd name="T56" fmla="*/ 168 w 176"/>
              <a:gd name="T57" fmla="*/ 52 h 176"/>
              <a:gd name="T58" fmla="*/ 165 w 176"/>
              <a:gd name="T59" fmla="*/ 56 h 176"/>
              <a:gd name="T60" fmla="*/ 89 w 176"/>
              <a:gd name="T61" fmla="*/ 95 h 176"/>
              <a:gd name="T62" fmla="*/ 86 w 176"/>
              <a:gd name="T63" fmla="*/ 95 h 176"/>
              <a:gd name="T64" fmla="*/ 10 w 176"/>
              <a:gd name="T65" fmla="*/ 56 h 176"/>
              <a:gd name="T66" fmla="*/ 165 w 176"/>
              <a:gd name="T67" fmla="*/ 121 h 176"/>
              <a:gd name="T68" fmla="*/ 165 w 176"/>
              <a:gd name="T69" fmla="*/ 127 h 176"/>
              <a:gd name="T70" fmla="*/ 89 w 176"/>
              <a:gd name="T71" fmla="*/ 168 h 176"/>
              <a:gd name="T72" fmla="*/ 88 w 176"/>
              <a:gd name="T73" fmla="*/ 168 h 176"/>
              <a:gd name="T74" fmla="*/ 86 w 176"/>
              <a:gd name="T75" fmla="*/ 168 h 176"/>
              <a:gd name="T76" fmla="*/ 10 w 176"/>
              <a:gd name="T77" fmla="*/ 127 h 176"/>
              <a:gd name="T78" fmla="*/ 10 w 176"/>
              <a:gd name="T79" fmla="*/ 121 h 176"/>
              <a:gd name="T80" fmla="*/ 29 w 176"/>
              <a:gd name="T81" fmla="*/ 111 h 176"/>
              <a:gd name="T82" fmla="*/ 82 w 176"/>
              <a:gd name="T83" fmla="*/ 139 h 176"/>
              <a:gd name="T84" fmla="*/ 93 w 176"/>
              <a:gd name="T85" fmla="*/ 139 h 176"/>
              <a:gd name="T86" fmla="*/ 147 w 176"/>
              <a:gd name="T87" fmla="*/ 111 h 176"/>
              <a:gd name="T88" fmla="*/ 165 w 176"/>
              <a:gd name="T89" fmla="*/ 91 h 176"/>
              <a:gd name="T90" fmla="*/ 89 w 176"/>
              <a:gd name="T91" fmla="*/ 132 h 176"/>
              <a:gd name="T92" fmla="*/ 88 w 176"/>
              <a:gd name="T93" fmla="*/ 132 h 176"/>
              <a:gd name="T94" fmla="*/ 86 w 176"/>
              <a:gd name="T95" fmla="*/ 132 h 176"/>
              <a:gd name="T96" fmla="*/ 10 w 176"/>
              <a:gd name="T97" fmla="*/ 91 h 176"/>
              <a:gd name="T98" fmla="*/ 10 w 176"/>
              <a:gd name="T99" fmla="*/ 85 h 176"/>
              <a:gd name="T100" fmla="*/ 29 w 176"/>
              <a:gd name="T101" fmla="*/ 75 h 176"/>
              <a:gd name="T102" fmla="*/ 82 w 176"/>
              <a:gd name="T103" fmla="*/ 103 h 176"/>
              <a:gd name="T104" fmla="*/ 93 w 176"/>
              <a:gd name="T105" fmla="*/ 103 h 176"/>
              <a:gd name="T106" fmla="*/ 147 w 176"/>
              <a:gd name="T107" fmla="*/ 75 h 176"/>
              <a:gd name="T108" fmla="*/ 165 w 176"/>
              <a:gd name="T109" fmla="*/ 85 h 176"/>
              <a:gd name="T110" fmla="*/ 165 w 176"/>
              <a:gd name="T111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76" y="88"/>
                </a:moveTo>
                <a:cubicBezTo>
                  <a:pt x="176" y="83"/>
                  <a:pt x="173" y="79"/>
                  <a:pt x="169" y="77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3" y="61"/>
                  <a:pt x="176" y="57"/>
                  <a:pt x="176" y="52"/>
                </a:cubicBezTo>
                <a:cubicBezTo>
                  <a:pt x="176" y="47"/>
                  <a:pt x="173" y="43"/>
                  <a:pt x="169" y="41"/>
                </a:cubicBezTo>
                <a:cubicBezTo>
                  <a:pt x="169" y="41"/>
                  <a:pt x="169" y="41"/>
                  <a:pt x="169" y="4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1" y="1"/>
                  <a:pt x="90" y="0"/>
                  <a:pt x="88" y="0"/>
                </a:cubicBezTo>
                <a:cubicBezTo>
                  <a:pt x="86" y="0"/>
                  <a:pt x="84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2" y="43"/>
                  <a:pt x="0" y="47"/>
                  <a:pt x="0" y="52"/>
                </a:cubicBezTo>
                <a:cubicBezTo>
                  <a:pt x="0" y="57"/>
                  <a:pt x="2" y="61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0" y="70"/>
                  <a:pt x="20" y="70"/>
                  <a:pt x="20" y="70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79"/>
                  <a:pt x="0" y="83"/>
                  <a:pt x="0" y="88"/>
                </a:cubicBezTo>
                <a:cubicBezTo>
                  <a:pt x="0" y="93"/>
                  <a:pt x="2" y="97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2" y="115"/>
                  <a:pt x="0" y="119"/>
                  <a:pt x="0" y="124"/>
                </a:cubicBezTo>
                <a:cubicBezTo>
                  <a:pt x="0" y="129"/>
                  <a:pt x="2" y="133"/>
                  <a:pt x="6" y="135"/>
                </a:cubicBezTo>
                <a:cubicBezTo>
                  <a:pt x="6" y="135"/>
                  <a:pt x="6" y="135"/>
                  <a:pt x="6" y="13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4" y="175"/>
                  <a:pt x="86" y="176"/>
                  <a:pt x="88" y="176"/>
                </a:cubicBezTo>
                <a:cubicBezTo>
                  <a:pt x="90" y="176"/>
                  <a:pt x="91" y="175"/>
                  <a:pt x="93" y="175"/>
                </a:cubicBezTo>
                <a:cubicBezTo>
                  <a:pt x="93" y="175"/>
                  <a:pt x="93" y="175"/>
                  <a:pt x="93" y="17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3" y="133"/>
                  <a:pt x="176" y="129"/>
                  <a:pt x="176" y="124"/>
                </a:cubicBezTo>
                <a:cubicBezTo>
                  <a:pt x="176" y="119"/>
                  <a:pt x="173" y="115"/>
                  <a:pt x="169" y="113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3" y="97"/>
                  <a:pt x="176" y="93"/>
                  <a:pt x="176" y="88"/>
                </a:cubicBezTo>
                <a:moveTo>
                  <a:pt x="10" y="56"/>
                </a:moveTo>
                <a:cubicBezTo>
                  <a:pt x="10" y="55"/>
                  <a:pt x="10" y="55"/>
                  <a:pt x="10" y="55"/>
                </a:cubicBezTo>
                <a:cubicBezTo>
                  <a:pt x="8" y="55"/>
                  <a:pt x="8" y="54"/>
                  <a:pt x="8" y="52"/>
                </a:cubicBezTo>
                <a:cubicBezTo>
                  <a:pt x="8" y="50"/>
                  <a:pt x="8" y="49"/>
                  <a:pt x="10" y="49"/>
                </a:cubicBezTo>
                <a:cubicBezTo>
                  <a:pt x="10" y="48"/>
                  <a:pt x="10" y="48"/>
                  <a:pt x="10" y="4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8"/>
                  <a:pt x="87" y="8"/>
                  <a:pt x="88" y="8"/>
                </a:cubicBezTo>
                <a:cubicBezTo>
                  <a:pt x="88" y="8"/>
                  <a:pt x="89" y="8"/>
                  <a:pt x="89" y="9"/>
                </a:cubicBezTo>
                <a:cubicBezTo>
                  <a:pt x="89" y="8"/>
                  <a:pt x="89" y="8"/>
                  <a:pt x="89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7" y="49"/>
                  <a:pt x="168" y="50"/>
                  <a:pt x="168" y="52"/>
                </a:cubicBezTo>
                <a:cubicBezTo>
                  <a:pt x="168" y="54"/>
                  <a:pt x="167" y="55"/>
                  <a:pt x="165" y="55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6"/>
                  <a:pt x="88" y="96"/>
                  <a:pt x="88" y="96"/>
                </a:cubicBezTo>
                <a:cubicBezTo>
                  <a:pt x="87" y="96"/>
                  <a:pt x="86" y="96"/>
                  <a:pt x="86" y="95"/>
                </a:cubicBezTo>
                <a:cubicBezTo>
                  <a:pt x="86" y="96"/>
                  <a:pt x="86" y="96"/>
                  <a:pt x="86" y="96"/>
                </a:cubicBezTo>
                <a:lnTo>
                  <a:pt x="10" y="56"/>
                </a:lnTo>
                <a:close/>
                <a:moveTo>
                  <a:pt x="165" y="120"/>
                </a:moveTo>
                <a:cubicBezTo>
                  <a:pt x="165" y="121"/>
                  <a:pt x="165" y="121"/>
                  <a:pt x="165" y="121"/>
                </a:cubicBezTo>
                <a:cubicBezTo>
                  <a:pt x="167" y="121"/>
                  <a:pt x="168" y="122"/>
                  <a:pt x="168" y="124"/>
                </a:cubicBezTo>
                <a:cubicBezTo>
                  <a:pt x="168" y="126"/>
                  <a:pt x="167" y="127"/>
                  <a:pt x="165" y="127"/>
                </a:cubicBezTo>
                <a:cubicBezTo>
                  <a:pt x="165" y="128"/>
                  <a:pt x="165" y="128"/>
                  <a:pt x="165" y="128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67"/>
                  <a:pt x="89" y="167"/>
                  <a:pt x="89" y="167"/>
                </a:cubicBezTo>
                <a:cubicBezTo>
                  <a:pt x="89" y="168"/>
                  <a:pt x="88" y="168"/>
                  <a:pt x="88" y="168"/>
                </a:cubicBezTo>
                <a:cubicBezTo>
                  <a:pt x="87" y="168"/>
                  <a:pt x="86" y="168"/>
                  <a:pt x="86" y="167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8" y="127"/>
                  <a:pt x="8" y="126"/>
                  <a:pt x="8" y="124"/>
                </a:cubicBezTo>
                <a:cubicBezTo>
                  <a:pt x="8" y="122"/>
                  <a:pt x="8" y="121"/>
                  <a:pt x="10" y="121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4" y="139"/>
                  <a:pt x="86" y="140"/>
                  <a:pt x="88" y="140"/>
                </a:cubicBezTo>
                <a:cubicBezTo>
                  <a:pt x="90" y="140"/>
                  <a:pt x="91" y="139"/>
                  <a:pt x="93" y="139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147" y="111"/>
                  <a:pt x="147" y="111"/>
                  <a:pt x="147" y="111"/>
                </a:cubicBezTo>
                <a:lnTo>
                  <a:pt x="165" y="120"/>
                </a:lnTo>
                <a:close/>
                <a:moveTo>
                  <a:pt x="165" y="91"/>
                </a:moveTo>
                <a:cubicBezTo>
                  <a:pt x="165" y="92"/>
                  <a:pt x="165" y="92"/>
                  <a:pt x="165" y="9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132"/>
                  <a:pt x="88" y="132"/>
                  <a:pt x="88" y="132"/>
                </a:cubicBezTo>
                <a:cubicBezTo>
                  <a:pt x="87" y="132"/>
                  <a:pt x="86" y="132"/>
                  <a:pt x="86" y="131"/>
                </a:cubicBezTo>
                <a:cubicBezTo>
                  <a:pt x="86" y="132"/>
                  <a:pt x="86" y="132"/>
                  <a:pt x="86" y="132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1"/>
                  <a:pt x="10" y="91"/>
                  <a:pt x="10" y="91"/>
                </a:cubicBezTo>
                <a:cubicBezTo>
                  <a:pt x="8" y="91"/>
                  <a:pt x="8" y="90"/>
                  <a:pt x="8" y="88"/>
                </a:cubicBezTo>
                <a:cubicBezTo>
                  <a:pt x="8" y="86"/>
                  <a:pt x="8" y="85"/>
                  <a:pt x="10" y="85"/>
                </a:cubicBezTo>
                <a:cubicBezTo>
                  <a:pt x="10" y="84"/>
                  <a:pt x="10" y="84"/>
                  <a:pt x="10" y="84"/>
                </a:cubicBezTo>
                <a:cubicBezTo>
                  <a:pt x="29" y="75"/>
                  <a:pt x="29" y="75"/>
                  <a:pt x="29" y="75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4" y="103"/>
                  <a:pt x="86" y="104"/>
                  <a:pt x="88" y="104"/>
                </a:cubicBezTo>
                <a:cubicBezTo>
                  <a:pt x="90" y="104"/>
                  <a:pt x="91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7" y="85"/>
                  <a:pt x="168" y="86"/>
                  <a:pt x="168" y="88"/>
                </a:cubicBezTo>
                <a:cubicBezTo>
                  <a:pt x="168" y="90"/>
                  <a:pt x="167" y="91"/>
                  <a:pt x="165" y="9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2">
            <a:extLst>
              <a:ext uri="{FF2B5EF4-FFF2-40B4-BE49-F238E27FC236}">
                <a16:creationId xmlns:a16="http://schemas.microsoft.com/office/drawing/2014/main" id="{F80F304C-19F0-48D2-BA8B-A1558A6E95E8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622123"/>
            <a:ext cx="355836" cy="290816"/>
          </a:xfrm>
          <a:custGeom>
            <a:avLst/>
            <a:gdLst>
              <a:gd name="T0" fmla="*/ 16 w 176"/>
              <a:gd name="T1" fmla="*/ 104 h 144"/>
              <a:gd name="T2" fmla="*/ 24 w 176"/>
              <a:gd name="T3" fmla="*/ 104 h 144"/>
              <a:gd name="T4" fmla="*/ 44 w 176"/>
              <a:gd name="T5" fmla="*/ 84 h 144"/>
              <a:gd name="T6" fmla="*/ 136 w 176"/>
              <a:gd name="T7" fmla="*/ 80 h 144"/>
              <a:gd name="T8" fmla="*/ 116 w 176"/>
              <a:gd name="T9" fmla="*/ 108 h 144"/>
              <a:gd name="T10" fmla="*/ 136 w 176"/>
              <a:gd name="T11" fmla="*/ 88 h 144"/>
              <a:gd name="T12" fmla="*/ 136 w 176"/>
              <a:gd name="T13" fmla="*/ 80 h 144"/>
              <a:gd name="T14" fmla="*/ 142 w 176"/>
              <a:gd name="T15" fmla="*/ 16 h 144"/>
              <a:gd name="T16" fmla="*/ 120 w 176"/>
              <a:gd name="T17" fmla="*/ 0 h 144"/>
              <a:gd name="T18" fmla="*/ 80 w 176"/>
              <a:gd name="T19" fmla="*/ 24 h 144"/>
              <a:gd name="T20" fmla="*/ 33 w 176"/>
              <a:gd name="T21" fmla="*/ 16 h 144"/>
              <a:gd name="T22" fmla="*/ 4 w 176"/>
              <a:gd name="T23" fmla="*/ 87 h 144"/>
              <a:gd name="T24" fmla="*/ 40 w 176"/>
              <a:gd name="T25" fmla="*/ 144 h 144"/>
              <a:gd name="T26" fmla="*/ 96 w 176"/>
              <a:gd name="T27" fmla="*/ 112 h 144"/>
              <a:gd name="T28" fmla="*/ 176 w 176"/>
              <a:gd name="T29" fmla="*/ 104 h 144"/>
              <a:gd name="T30" fmla="*/ 40 w 176"/>
              <a:gd name="T31" fmla="*/ 136 h 144"/>
              <a:gd name="T32" fmla="*/ 40 w 176"/>
              <a:gd name="T33" fmla="*/ 72 h 144"/>
              <a:gd name="T34" fmla="*/ 40 w 176"/>
              <a:gd name="T35" fmla="*/ 136 h 144"/>
              <a:gd name="T36" fmla="*/ 40 w 176"/>
              <a:gd name="T37" fmla="*/ 64 h 144"/>
              <a:gd name="T38" fmla="*/ 41 w 176"/>
              <a:gd name="T39" fmla="*/ 17 h 144"/>
              <a:gd name="T40" fmla="*/ 56 w 176"/>
              <a:gd name="T41" fmla="*/ 8 h 144"/>
              <a:gd name="T42" fmla="*/ 72 w 176"/>
              <a:gd name="T43" fmla="*/ 23 h 144"/>
              <a:gd name="T44" fmla="*/ 96 w 176"/>
              <a:gd name="T45" fmla="*/ 104 h 144"/>
              <a:gd name="T46" fmla="*/ 80 w 176"/>
              <a:gd name="T47" fmla="*/ 96 h 144"/>
              <a:gd name="T48" fmla="*/ 96 w 176"/>
              <a:gd name="T49" fmla="*/ 104 h 144"/>
              <a:gd name="T50" fmla="*/ 80 w 176"/>
              <a:gd name="T51" fmla="*/ 88 h 144"/>
              <a:gd name="T52" fmla="*/ 96 w 176"/>
              <a:gd name="T53" fmla="*/ 32 h 144"/>
              <a:gd name="T54" fmla="*/ 104 w 176"/>
              <a:gd name="T55" fmla="*/ 23 h 144"/>
              <a:gd name="T56" fmla="*/ 120 w 176"/>
              <a:gd name="T57" fmla="*/ 8 h 144"/>
              <a:gd name="T58" fmla="*/ 134 w 176"/>
              <a:gd name="T59" fmla="*/ 17 h 144"/>
              <a:gd name="T60" fmla="*/ 136 w 176"/>
              <a:gd name="T61" fmla="*/ 64 h 144"/>
              <a:gd name="T62" fmla="*/ 104 w 176"/>
              <a:gd name="T63" fmla="*/ 23 h 144"/>
              <a:gd name="T64" fmla="*/ 104 w 176"/>
              <a:gd name="T65" fmla="*/ 104 h 144"/>
              <a:gd name="T66" fmla="*/ 168 w 176"/>
              <a:gd name="T67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44">
                <a:moveTo>
                  <a:pt x="40" y="80"/>
                </a:moveTo>
                <a:cubicBezTo>
                  <a:pt x="26" y="80"/>
                  <a:pt x="16" y="91"/>
                  <a:pt x="16" y="104"/>
                </a:cubicBezTo>
                <a:cubicBezTo>
                  <a:pt x="16" y="106"/>
                  <a:pt x="17" y="108"/>
                  <a:pt x="20" y="108"/>
                </a:cubicBezTo>
                <a:cubicBezTo>
                  <a:pt x="22" y="108"/>
                  <a:pt x="24" y="106"/>
                  <a:pt x="24" y="104"/>
                </a:cubicBezTo>
                <a:cubicBezTo>
                  <a:pt x="24" y="95"/>
                  <a:pt x="31" y="88"/>
                  <a:pt x="40" y="88"/>
                </a:cubicBezTo>
                <a:cubicBezTo>
                  <a:pt x="42" y="88"/>
                  <a:pt x="44" y="86"/>
                  <a:pt x="44" y="84"/>
                </a:cubicBezTo>
                <a:cubicBezTo>
                  <a:pt x="44" y="82"/>
                  <a:pt x="42" y="80"/>
                  <a:pt x="40" y="80"/>
                </a:cubicBezTo>
                <a:moveTo>
                  <a:pt x="136" y="80"/>
                </a:moveTo>
                <a:cubicBezTo>
                  <a:pt x="122" y="80"/>
                  <a:pt x="112" y="91"/>
                  <a:pt x="112" y="104"/>
                </a:cubicBezTo>
                <a:cubicBezTo>
                  <a:pt x="112" y="106"/>
                  <a:pt x="113" y="108"/>
                  <a:pt x="116" y="108"/>
                </a:cubicBezTo>
                <a:cubicBezTo>
                  <a:pt x="118" y="108"/>
                  <a:pt x="120" y="106"/>
                  <a:pt x="120" y="104"/>
                </a:cubicBezTo>
                <a:cubicBezTo>
                  <a:pt x="120" y="95"/>
                  <a:pt x="127" y="88"/>
                  <a:pt x="136" y="88"/>
                </a:cubicBezTo>
                <a:cubicBezTo>
                  <a:pt x="138" y="88"/>
                  <a:pt x="140" y="86"/>
                  <a:pt x="140" y="84"/>
                </a:cubicBezTo>
                <a:cubicBezTo>
                  <a:pt x="140" y="82"/>
                  <a:pt x="138" y="80"/>
                  <a:pt x="136" y="80"/>
                </a:cubicBezTo>
                <a:moveTo>
                  <a:pt x="171" y="87"/>
                </a:moveTo>
                <a:cubicBezTo>
                  <a:pt x="142" y="16"/>
                  <a:pt x="142" y="16"/>
                  <a:pt x="142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39" y="7"/>
                  <a:pt x="130" y="0"/>
                  <a:pt x="120" y="0"/>
                </a:cubicBezTo>
                <a:cubicBezTo>
                  <a:pt x="106" y="0"/>
                  <a:pt x="96" y="11"/>
                  <a:pt x="96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11"/>
                  <a:pt x="69" y="0"/>
                  <a:pt x="56" y="0"/>
                </a:cubicBezTo>
                <a:cubicBezTo>
                  <a:pt x="45" y="0"/>
                  <a:pt x="36" y="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4" y="87"/>
                  <a:pt x="4" y="87"/>
                  <a:pt x="4" y="87"/>
                </a:cubicBezTo>
                <a:cubicBezTo>
                  <a:pt x="1" y="92"/>
                  <a:pt x="0" y="98"/>
                  <a:pt x="0" y="104"/>
                </a:cubicBezTo>
                <a:cubicBezTo>
                  <a:pt x="0" y="126"/>
                  <a:pt x="17" y="144"/>
                  <a:pt x="40" y="144"/>
                </a:cubicBezTo>
                <a:cubicBezTo>
                  <a:pt x="59" y="144"/>
                  <a:pt x="75" y="130"/>
                  <a:pt x="79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0" y="130"/>
                  <a:pt x="116" y="144"/>
                  <a:pt x="136" y="144"/>
                </a:cubicBezTo>
                <a:cubicBezTo>
                  <a:pt x="158" y="144"/>
                  <a:pt x="176" y="126"/>
                  <a:pt x="176" y="104"/>
                </a:cubicBezTo>
                <a:cubicBezTo>
                  <a:pt x="176" y="98"/>
                  <a:pt x="174" y="92"/>
                  <a:pt x="171" y="87"/>
                </a:cubicBezTo>
                <a:moveTo>
                  <a:pt x="40" y="136"/>
                </a:moveTo>
                <a:cubicBezTo>
                  <a:pt x="22" y="136"/>
                  <a:pt x="8" y="122"/>
                  <a:pt x="8" y="104"/>
                </a:cubicBezTo>
                <a:cubicBezTo>
                  <a:pt x="8" y="86"/>
                  <a:pt x="22" y="72"/>
                  <a:pt x="40" y="72"/>
                </a:cubicBezTo>
                <a:cubicBezTo>
                  <a:pt x="57" y="72"/>
                  <a:pt x="72" y="86"/>
                  <a:pt x="72" y="104"/>
                </a:cubicBezTo>
                <a:cubicBezTo>
                  <a:pt x="72" y="122"/>
                  <a:pt x="57" y="136"/>
                  <a:pt x="40" y="136"/>
                </a:cubicBezTo>
                <a:moveTo>
                  <a:pt x="72" y="80"/>
                </a:moveTo>
                <a:cubicBezTo>
                  <a:pt x="64" y="70"/>
                  <a:pt x="53" y="64"/>
                  <a:pt x="40" y="64"/>
                </a:cubicBezTo>
                <a:cubicBezTo>
                  <a:pt x="32" y="64"/>
                  <a:pt x="25" y="66"/>
                  <a:pt x="19" y="69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4" y="12"/>
                  <a:pt x="49" y="8"/>
                  <a:pt x="56" y="8"/>
                </a:cubicBezTo>
                <a:cubicBezTo>
                  <a:pt x="64" y="8"/>
                  <a:pt x="71" y="14"/>
                  <a:pt x="71" y="23"/>
                </a:cubicBezTo>
                <a:cubicBezTo>
                  <a:pt x="72" y="23"/>
                  <a:pt x="72" y="23"/>
                  <a:pt x="72" y="23"/>
                </a:cubicBezTo>
                <a:lnTo>
                  <a:pt x="72" y="80"/>
                </a:lnTo>
                <a:close/>
                <a:moveTo>
                  <a:pt x="96" y="104"/>
                </a:move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04"/>
                </a:lnTo>
                <a:close/>
                <a:moveTo>
                  <a:pt x="96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32"/>
                  <a:pt x="80" y="32"/>
                  <a:pt x="80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88"/>
                </a:lnTo>
                <a:close/>
                <a:moveTo>
                  <a:pt x="104" y="23"/>
                </a:moveTo>
                <a:cubicBezTo>
                  <a:pt x="104" y="23"/>
                  <a:pt x="104" y="23"/>
                  <a:pt x="104" y="23"/>
                </a:cubicBezTo>
                <a:cubicBezTo>
                  <a:pt x="104" y="14"/>
                  <a:pt x="111" y="8"/>
                  <a:pt x="120" y="8"/>
                </a:cubicBezTo>
                <a:cubicBezTo>
                  <a:pt x="126" y="8"/>
                  <a:pt x="132" y="12"/>
                  <a:pt x="134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0" y="66"/>
                  <a:pt x="143" y="64"/>
                  <a:pt x="136" y="64"/>
                </a:cubicBezTo>
                <a:cubicBezTo>
                  <a:pt x="122" y="64"/>
                  <a:pt x="111" y="70"/>
                  <a:pt x="104" y="80"/>
                </a:cubicBezTo>
                <a:lnTo>
                  <a:pt x="104" y="23"/>
                </a:lnTo>
                <a:close/>
                <a:moveTo>
                  <a:pt x="136" y="136"/>
                </a:moveTo>
                <a:cubicBezTo>
                  <a:pt x="118" y="136"/>
                  <a:pt x="104" y="122"/>
                  <a:pt x="104" y="104"/>
                </a:cubicBezTo>
                <a:cubicBezTo>
                  <a:pt x="104" y="86"/>
                  <a:pt x="118" y="72"/>
                  <a:pt x="136" y="72"/>
                </a:cubicBezTo>
                <a:cubicBezTo>
                  <a:pt x="153" y="72"/>
                  <a:pt x="168" y="86"/>
                  <a:pt x="168" y="104"/>
                </a:cubicBezTo>
                <a:cubicBezTo>
                  <a:pt x="168" y="122"/>
                  <a:pt x="153" y="136"/>
                  <a:pt x="136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3">
            <a:extLst>
              <a:ext uri="{FF2B5EF4-FFF2-40B4-BE49-F238E27FC236}">
                <a16:creationId xmlns:a16="http://schemas.microsoft.com/office/drawing/2014/main" id="{9B497866-E2AC-430C-9DAA-38A40BF3C708}"/>
              </a:ext>
            </a:extLst>
          </p:cNvPr>
          <p:cNvSpPr>
            <a:spLocks noEditPoints="1"/>
          </p:cNvSpPr>
          <p:nvPr/>
        </p:nvSpPr>
        <p:spPr bwMode="auto">
          <a:xfrm>
            <a:off x="2582806" y="5597889"/>
            <a:ext cx="364110" cy="339285"/>
          </a:xfrm>
          <a:custGeom>
            <a:avLst/>
            <a:gdLst>
              <a:gd name="T0" fmla="*/ 39 w 180"/>
              <a:gd name="T1" fmla="*/ 24 h 168"/>
              <a:gd name="T2" fmla="*/ 32 w 180"/>
              <a:gd name="T3" fmla="*/ 46 h 168"/>
              <a:gd name="T4" fmla="*/ 55 w 180"/>
              <a:gd name="T5" fmla="*/ 43 h 168"/>
              <a:gd name="T6" fmla="*/ 42 w 180"/>
              <a:gd name="T7" fmla="*/ 40 h 168"/>
              <a:gd name="T8" fmla="*/ 33 w 180"/>
              <a:gd name="T9" fmla="*/ 36 h 168"/>
              <a:gd name="T10" fmla="*/ 39 w 180"/>
              <a:gd name="T11" fmla="*/ 32 h 168"/>
              <a:gd name="T12" fmla="*/ 49 w 180"/>
              <a:gd name="T13" fmla="*/ 38 h 168"/>
              <a:gd name="T14" fmla="*/ 180 w 180"/>
              <a:gd name="T15" fmla="*/ 32 h 168"/>
              <a:gd name="T16" fmla="*/ 156 w 180"/>
              <a:gd name="T17" fmla="*/ 16 h 168"/>
              <a:gd name="T18" fmla="*/ 68 w 180"/>
              <a:gd name="T19" fmla="*/ 61 h 168"/>
              <a:gd name="T20" fmla="*/ 54 w 180"/>
              <a:gd name="T21" fmla="*/ 8 h 168"/>
              <a:gd name="T22" fmla="*/ 19 w 180"/>
              <a:gd name="T23" fmla="*/ 62 h 168"/>
              <a:gd name="T24" fmla="*/ 19 w 180"/>
              <a:gd name="T25" fmla="*/ 106 h 168"/>
              <a:gd name="T26" fmla="*/ 54 w 180"/>
              <a:gd name="T27" fmla="*/ 160 h 168"/>
              <a:gd name="T28" fmla="*/ 68 w 180"/>
              <a:gd name="T29" fmla="*/ 107 h 168"/>
              <a:gd name="T30" fmla="*/ 156 w 180"/>
              <a:gd name="T31" fmla="*/ 152 h 168"/>
              <a:gd name="T32" fmla="*/ 180 w 180"/>
              <a:gd name="T33" fmla="*/ 136 h 168"/>
              <a:gd name="T34" fmla="*/ 180 w 180"/>
              <a:gd name="T35" fmla="*/ 32 h 168"/>
              <a:gd name="T36" fmla="*/ 16 w 180"/>
              <a:gd name="T37" fmla="*/ 24 h 168"/>
              <a:gd name="T38" fmla="*/ 66 w 180"/>
              <a:gd name="T39" fmla="*/ 50 h 168"/>
              <a:gd name="T40" fmla="*/ 42 w 180"/>
              <a:gd name="T41" fmla="*/ 68 h 168"/>
              <a:gd name="T42" fmla="*/ 69 w 180"/>
              <a:gd name="T43" fmla="*/ 72 h 168"/>
              <a:gd name="T44" fmla="*/ 42 w 180"/>
              <a:gd name="T45" fmla="*/ 68 h 168"/>
              <a:gd name="T46" fmla="*/ 16 w 180"/>
              <a:gd name="T47" fmla="*/ 144 h 168"/>
              <a:gd name="T48" fmla="*/ 66 w 180"/>
              <a:gd name="T49" fmla="*/ 118 h 168"/>
              <a:gd name="T50" fmla="*/ 60 w 180"/>
              <a:gd name="T51" fmla="*/ 103 h 168"/>
              <a:gd name="T52" fmla="*/ 156 w 180"/>
              <a:gd name="T53" fmla="*/ 24 h 168"/>
              <a:gd name="T54" fmla="*/ 60 w 180"/>
              <a:gd name="T55" fmla="*/ 103 h 168"/>
              <a:gd name="T56" fmla="*/ 156 w 180"/>
              <a:gd name="T57" fmla="*/ 144 h 168"/>
              <a:gd name="T58" fmla="*/ 95 w 180"/>
              <a:gd name="T59" fmla="*/ 89 h 168"/>
              <a:gd name="T60" fmla="*/ 42 w 180"/>
              <a:gd name="T61" fmla="*/ 120 h 168"/>
              <a:gd name="T62" fmla="*/ 27 w 180"/>
              <a:gd name="T63" fmla="*/ 138 h 168"/>
              <a:gd name="T64" fmla="*/ 47 w 180"/>
              <a:gd name="T65" fmla="*/ 143 h 168"/>
              <a:gd name="T66" fmla="*/ 42 w 180"/>
              <a:gd name="T67" fmla="*/ 120 h 168"/>
              <a:gd name="T68" fmla="*/ 39 w 180"/>
              <a:gd name="T69" fmla="*/ 136 h 168"/>
              <a:gd name="T70" fmla="*/ 33 w 180"/>
              <a:gd name="T71" fmla="*/ 132 h 168"/>
              <a:gd name="T72" fmla="*/ 42 w 180"/>
              <a:gd name="T73" fmla="*/ 128 h 168"/>
              <a:gd name="T74" fmla="*/ 43 w 180"/>
              <a:gd name="T75" fmla="*/ 135 h 168"/>
              <a:gd name="T76" fmla="*/ 73 w 180"/>
              <a:gd name="T77" fmla="*/ 84 h 168"/>
              <a:gd name="T78" fmla="*/ 81 w 180"/>
              <a:gd name="T79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168">
                <a:moveTo>
                  <a:pt x="47" y="25"/>
                </a:moveTo>
                <a:cubicBezTo>
                  <a:pt x="44" y="24"/>
                  <a:pt x="42" y="24"/>
                  <a:pt x="39" y="24"/>
                </a:cubicBezTo>
                <a:cubicBezTo>
                  <a:pt x="34" y="24"/>
                  <a:pt x="29" y="26"/>
                  <a:pt x="27" y="30"/>
                </a:cubicBezTo>
                <a:cubicBezTo>
                  <a:pt x="22" y="35"/>
                  <a:pt x="25" y="43"/>
                  <a:pt x="32" y="46"/>
                </a:cubicBezTo>
                <a:cubicBezTo>
                  <a:pt x="35" y="47"/>
                  <a:pt x="38" y="48"/>
                  <a:pt x="42" y="48"/>
                </a:cubicBezTo>
                <a:cubicBezTo>
                  <a:pt x="47" y="48"/>
                  <a:pt x="53" y="46"/>
                  <a:pt x="55" y="43"/>
                </a:cubicBezTo>
                <a:cubicBezTo>
                  <a:pt x="59" y="37"/>
                  <a:pt x="54" y="29"/>
                  <a:pt x="47" y="25"/>
                </a:cubicBezTo>
                <a:moveTo>
                  <a:pt x="42" y="40"/>
                </a:moveTo>
                <a:cubicBezTo>
                  <a:pt x="40" y="40"/>
                  <a:pt x="37" y="39"/>
                  <a:pt x="35" y="39"/>
                </a:cubicBezTo>
                <a:cubicBezTo>
                  <a:pt x="34" y="38"/>
                  <a:pt x="33" y="37"/>
                  <a:pt x="33" y="36"/>
                </a:cubicBezTo>
                <a:cubicBezTo>
                  <a:pt x="32" y="36"/>
                  <a:pt x="32" y="35"/>
                  <a:pt x="33" y="34"/>
                </a:cubicBezTo>
                <a:cubicBezTo>
                  <a:pt x="34" y="33"/>
                  <a:pt x="37" y="32"/>
                  <a:pt x="39" y="32"/>
                </a:cubicBezTo>
                <a:cubicBezTo>
                  <a:pt x="41" y="32"/>
                  <a:pt x="42" y="32"/>
                  <a:pt x="43" y="33"/>
                </a:cubicBezTo>
                <a:cubicBezTo>
                  <a:pt x="46" y="34"/>
                  <a:pt x="48" y="37"/>
                  <a:pt x="49" y="38"/>
                </a:cubicBezTo>
                <a:cubicBezTo>
                  <a:pt x="48" y="39"/>
                  <a:pt x="46" y="40"/>
                  <a:pt x="42" y="40"/>
                </a:cubicBezTo>
                <a:moveTo>
                  <a:pt x="180" y="32"/>
                </a:moveTo>
                <a:cubicBezTo>
                  <a:pt x="180" y="23"/>
                  <a:pt x="165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0" y="16"/>
                  <a:pt x="148" y="17"/>
                  <a:pt x="76" y="67"/>
                </a:cubicBezTo>
                <a:cubicBezTo>
                  <a:pt x="68" y="61"/>
                  <a:pt x="68" y="61"/>
                  <a:pt x="68" y="61"/>
                </a:cubicBezTo>
                <a:cubicBezTo>
                  <a:pt x="70" y="59"/>
                  <a:pt x="72" y="57"/>
                  <a:pt x="74" y="55"/>
                </a:cubicBezTo>
                <a:cubicBezTo>
                  <a:pt x="83" y="40"/>
                  <a:pt x="70" y="17"/>
                  <a:pt x="54" y="8"/>
                </a:cubicBezTo>
                <a:cubicBezTo>
                  <a:pt x="38" y="0"/>
                  <a:pt x="18" y="5"/>
                  <a:pt x="9" y="20"/>
                </a:cubicBezTo>
                <a:cubicBezTo>
                  <a:pt x="0" y="34"/>
                  <a:pt x="5" y="52"/>
                  <a:pt x="19" y="62"/>
                </a:cubicBezTo>
                <a:cubicBezTo>
                  <a:pt x="31" y="70"/>
                  <a:pt x="42" y="77"/>
                  <a:pt x="51" y="84"/>
                </a:cubicBezTo>
                <a:cubicBezTo>
                  <a:pt x="42" y="91"/>
                  <a:pt x="31" y="98"/>
                  <a:pt x="19" y="106"/>
                </a:cubicBezTo>
                <a:cubicBezTo>
                  <a:pt x="5" y="116"/>
                  <a:pt x="0" y="134"/>
                  <a:pt x="9" y="148"/>
                </a:cubicBezTo>
                <a:cubicBezTo>
                  <a:pt x="18" y="163"/>
                  <a:pt x="38" y="168"/>
                  <a:pt x="54" y="160"/>
                </a:cubicBezTo>
                <a:cubicBezTo>
                  <a:pt x="70" y="151"/>
                  <a:pt x="83" y="128"/>
                  <a:pt x="74" y="113"/>
                </a:cubicBezTo>
                <a:cubicBezTo>
                  <a:pt x="72" y="111"/>
                  <a:pt x="70" y="109"/>
                  <a:pt x="68" y="107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147" y="151"/>
                  <a:pt x="150" y="152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65" y="152"/>
                  <a:pt x="180" y="145"/>
                  <a:pt x="180" y="136"/>
                </a:cubicBezTo>
                <a:cubicBezTo>
                  <a:pt x="102" y="84"/>
                  <a:pt x="102" y="84"/>
                  <a:pt x="102" y="84"/>
                </a:cubicBezTo>
                <a:lnTo>
                  <a:pt x="180" y="32"/>
                </a:lnTo>
                <a:close/>
                <a:moveTo>
                  <a:pt x="25" y="56"/>
                </a:moveTo>
                <a:cubicBezTo>
                  <a:pt x="13" y="50"/>
                  <a:pt x="9" y="35"/>
                  <a:pt x="16" y="24"/>
                </a:cubicBezTo>
                <a:cubicBezTo>
                  <a:pt x="23" y="13"/>
                  <a:pt x="39" y="9"/>
                  <a:pt x="51" y="15"/>
                </a:cubicBezTo>
                <a:cubicBezTo>
                  <a:pt x="63" y="22"/>
                  <a:pt x="73" y="39"/>
                  <a:pt x="66" y="50"/>
                </a:cubicBezTo>
                <a:cubicBezTo>
                  <a:pt x="59" y="62"/>
                  <a:pt x="38" y="63"/>
                  <a:pt x="25" y="56"/>
                </a:cubicBezTo>
                <a:moveTo>
                  <a:pt x="42" y="68"/>
                </a:moveTo>
                <a:cubicBezTo>
                  <a:pt x="48" y="68"/>
                  <a:pt x="55" y="67"/>
                  <a:pt x="60" y="65"/>
                </a:cubicBezTo>
                <a:cubicBezTo>
                  <a:pt x="69" y="72"/>
                  <a:pt x="69" y="72"/>
                  <a:pt x="69" y="72"/>
                </a:cubicBezTo>
                <a:cubicBezTo>
                  <a:pt x="66" y="74"/>
                  <a:pt x="62" y="77"/>
                  <a:pt x="58" y="79"/>
                </a:cubicBezTo>
                <a:cubicBezTo>
                  <a:pt x="53" y="76"/>
                  <a:pt x="48" y="72"/>
                  <a:pt x="42" y="68"/>
                </a:cubicBezTo>
                <a:moveTo>
                  <a:pt x="51" y="153"/>
                </a:moveTo>
                <a:cubicBezTo>
                  <a:pt x="39" y="159"/>
                  <a:pt x="23" y="155"/>
                  <a:pt x="16" y="144"/>
                </a:cubicBezTo>
                <a:cubicBezTo>
                  <a:pt x="9" y="133"/>
                  <a:pt x="13" y="119"/>
                  <a:pt x="25" y="112"/>
                </a:cubicBezTo>
                <a:cubicBezTo>
                  <a:pt x="38" y="105"/>
                  <a:pt x="59" y="106"/>
                  <a:pt x="66" y="118"/>
                </a:cubicBezTo>
                <a:cubicBezTo>
                  <a:pt x="73" y="129"/>
                  <a:pt x="63" y="146"/>
                  <a:pt x="51" y="153"/>
                </a:cubicBezTo>
                <a:moveTo>
                  <a:pt x="60" y="103"/>
                </a:moveTo>
                <a:cubicBezTo>
                  <a:pt x="55" y="101"/>
                  <a:pt x="48" y="100"/>
                  <a:pt x="42" y="100"/>
                </a:cubicBezTo>
                <a:cubicBezTo>
                  <a:pt x="135" y="35"/>
                  <a:pt x="151" y="24"/>
                  <a:pt x="156" y="24"/>
                </a:cubicBezTo>
                <a:cubicBezTo>
                  <a:pt x="156" y="24"/>
                  <a:pt x="163" y="23"/>
                  <a:pt x="170" y="29"/>
                </a:cubicBezTo>
                <a:lnTo>
                  <a:pt x="60" y="103"/>
                </a:lnTo>
                <a:close/>
                <a:moveTo>
                  <a:pt x="170" y="139"/>
                </a:moveTo>
                <a:cubicBezTo>
                  <a:pt x="163" y="145"/>
                  <a:pt x="156" y="144"/>
                  <a:pt x="156" y="144"/>
                </a:cubicBezTo>
                <a:cubicBezTo>
                  <a:pt x="152" y="144"/>
                  <a:pt x="140" y="136"/>
                  <a:pt x="83" y="97"/>
                </a:cubicBezTo>
                <a:cubicBezTo>
                  <a:pt x="95" y="89"/>
                  <a:pt x="95" y="89"/>
                  <a:pt x="95" y="89"/>
                </a:cubicBezTo>
                <a:lnTo>
                  <a:pt x="170" y="139"/>
                </a:lnTo>
                <a:close/>
                <a:moveTo>
                  <a:pt x="42" y="120"/>
                </a:moveTo>
                <a:cubicBezTo>
                  <a:pt x="38" y="120"/>
                  <a:pt x="35" y="121"/>
                  <a:pt x="32" y="122"/>
                </a:cubicBezTo>
                <a:cubicBezTo>
                  <a:pt x="25" y="125"/>
                  <a:pt x="22" y="133"/>
                  <a:pt x="27" y="138"/>
                </a:cubicBezTo>
                <a:cubicBezTo>
                  <a:pt x="29" y="142"/>
                  <a:pt x="34" y="144"/>
                  <a:pt x="39" y="144"/>
                </a:cubicBezTo>
                <a:cubicBezTo>
                  <a:pt x="42" y="144"/>
                  <a:pt x="44" y="144"/>
                  <a:pt x="47" y="143"/>
                </a:cubicBezTo>
                <a:cubicBezTo>
                  <a:pt x="54" y="139"/>
                  <a:pt x="59" y="131"/>
                  <a:pt x="55" y="125"/>
                </a:cubicBezTo>
                <a:cubicBezTo>
                  <a:pt x="53" y="122"/>
                  <a:pt x="47" y="120"/>
                  <a:pt x="42" y="120"/>
                </a:cubicBezTo>
                <a:moveTo>
                  <a:pt x="43" y="135"/>
                </a:moveTo>
                <a:cubicBezTo>
                  <a:pt x="42" y="136"/>
                  <a:pt x="41" y="136"/>
                  <a:pt x="39" y="136"/>
                </a:cubicBezTo>
                <a:cubicBezTo>
                  <a:pt x="37" y="136"/>
                  <a:pt x="34" y="135"/>
                  <a:pt x="33" y="134"/>
                </a:cubicBezTo>
                <a:cubicBezTo>
                  <a:pt x="32" y="133"/>
                  <a:pt x="32" y="132"/>
                  <a:pt x="33" y="132"/>
                </a:cubicBezTo>
                <a:cubicBezTo>
                  <a:pt x="33" y="131"/>
                  <a:pt x="34" y="130"/>
                  <a:pt x="35" y="129"/>
                </a:cubicBezTo>
                <a:cubicBezTo>
                  <a:pt x="37" y="129"/>
                  <a:pt x="40" y="128"/>
                  <a:pt x="42" y="128"/>
                </a:cubicBezTo>
                <a:cubicBezTo>
                  <a:pt x="46" y="128"/>
                  <a:pt x="48" y="129"/>
                  <a:pt x="49" y="130"/>
                </a:cubicBezTo>
                <a:cubicBezTo>
                  <a:pt x="48" y="131"/>
                  <a:pt x="46" y="134"/>
                  <a:pt x="43" y="135"/>
                </a:cubicBezTo>
                <a:moveTo>
                  <a:pt x="77" y="80"/>
                </a:moveTo>
                <a:cubicBezTo>
                  <a:pt x="74" y="80"/>
                  <a:pt x="73" y="82"/>
                  <a:pt x="73" y="84"/>
                </a:cubicBezTo>
                <a:cubicBezTo>
                  <a:pt x="73" y="86"/>
                  <a:pt x="74" y="88"/>
                  <a:pt x="77" y="88"/>
                </a:cubicBezTo>
                <a:cubicBezTo>
                  <a:pt x="79" y="88"/>
                  <a:pt x="81" y="86"/>
                  <a:pt x="81" y="84"/>
                </a:cubicBezTo>
                <a:cubicBezTo>
                  <a:pt x="81" y="82"/>
                  <a:pt x="79" y="80"/>
                  <a:pt x="77" y="8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4">
            <a:extLst>
              <a:ext uri="{FF2B5EF4-FFF2-40B4-BE49-F238E27FC236}">
                <a16:creationId xmlns:a16="http://schemas.microsoft.com/office/drawing/2014/main" id="{1F14F5DE-A359-4D84-A4D3-63177DCCC932}"/>
              </a:ext>
            </a:extLst>
          </p:cNvPr>
          <p:cNvSpPr>
            <a:spLocks noEditPoints="1"/>
          </p:cNvSpPr>
          <p:nvPr/>
        </p:nvSpPr>
        <p:spPr bwMode="auto">
          <a:xfrm>
            <a:off x="3239708" y="5590205"/>
            <a:ext cx="362928" cy="354652"/>
          </a:xfrm>
          <a:custGeom>
            <a:avLst/>
            <a:gdLst>
              <a:gd name="T0" fmla="*/ 0 w 180"/>
              <a:gd name="T1" fmla="*/ 176 h 176"/>
              <a:gd name="T2" fmla="*/ 73 w 180"/>
              <a:gd name="T3" fmla="*/ 145 h 176"/>
              <a:gd name="T4" fmla="*/ 14 w 180"/>
              <a:gd name="T5" fmla="*/ 162 h 176"/>
              <a:gd name="T6" fmla="*/ 36 w 180"/>
              <a:gd name="T7" fmla="*/ 136 h 176"/>
              <a:gd name="T8" fmla="*/ 14 w 180"/>
              <a:gd name="T9" fmla="*/ 162 h 176"/>
              <a:gd name="T10" fmla="*/ 168 w 180"/>
              <a:gd name="T11" fmla="*/ 0 h 176"/>
              <a:gd name="T12" fmla="*/ 55 w 180"/>
              <a:gd name="T13" fmla="*/ 64 h 176"/>
              <a:gd name="T14" fmla="*/ 40 w 180"/>
              <a:gd name="T15" fmla="*/ 98 h 176"/>
              <a:gd name="T16" fmla="*/ 71 w 180"/>
              <a:gd name="T17" fmla="*/ 136 h 176"/>
              <a:gd name="T18" fmla="*/ 89 w 180"/>
              <a:gd name="T19" fmla="*/ 166 h 176"/>
              <a:gd name="T20" fmla="*/ 140 w 180"/>
              <a:gd name="T21" fmla="*/ 92 h 176"/>
              <a:gd name="T22" fmla="*/ 104 w 180"/>
              <a:gd name="T23" fmla="*/ 119 h 176"/>
              <a:gd name="T24" fmla="*/ 85 w 180"/>
              <a:gd name="T25" fmla="*/ 131 h 176"/>
              <a:gd name="T26" fmla="*/ 76 w 180"/>
              <a:gd name="T27" fmla="*/ 128 h 176"/>
              <a:gd name="T28" fmla="*/ 55 w 180"/>
              <a:gd name="T29" fmla="*/ 121 h 176"/>
              <a:gd name="T30" fmla="*/ 44 w 180"/>
              <a:gd name="T31" fmla="*/ 91 h 176"/>
              <a:gd name="T32" fmla="*/ 57 w 180"/>
              <a:gd name="T33" fmla="*/ 72 h 176"/>
              <a:gd name="T34" fmla="*/ 104 w 180"/>
              <a:gd name="T35" fmla="*/ 118 h 176"/>
              <a:gd name="T36" fmla="*/ 134 w 180"/>
              <a:gd name="T37" fmla="*/ 87 h 176"/>
              <a:gd name="T38" fmla="*/ 109 w 180"/>
              <a:gd name="T39" fmla="*/ 112 h 176"/>
              <a:gd name="T40" fmla="*/ 82 w 180"/>
              <a:gd name="T41" fmla="*/ 49 h 176"/>
              <a:gd name="T42" fmla="*/ 168 w 180"/>
              <a:gd name="T43" fmla="*/ 8 h 176"/>
              <a:gd name="T44" fmla="*/ 132 w 180"/>
              <a:gd name="T45" fmla="*/ 56 h 176"/>
              <a:gd name="T46" fmla="*/ 132 w 180"/>
              <a:gd name="T47" fmla="*/ 32 h 176"/>
              <a:gd name="T48" fmla="*/ 132 w 180"/>
              <a:gd name="T49" fmla="*/ 56 h 176"/>
              <a:gd name="T50" fmla="*/ 136 w 180"/>
              <a:gd name="T51" fmla="*/ 44 h 176"/>
              <a:gd name="T52" fmla="*/ 128 w 180"/>
              <a:gd name="T53" fmla="*/ 44 h 176"/>
              <a:gd name="T54" fmla="*/ 108 w 180"/>
              <a:gd name="T55" fmla="*/ 96 h 176"/>
              <a:gd name="T56" fmla="*/ 108 w 180"/>
              <a:gd name="T57" fmla="*/ 88 h 176"/>
              <a:gd name="T58" fmla="*/ 108 w 180"/>
              <a:gd name="T59" fmla="*/ 96 h 176"/>
              <a:gd name="T60" fmla="*/ 80 w 180"/>
              <a:gd name="T61" fmla="*/ 68 h 176"/>
              <a:gd name="T62" fmla="*/ 88 w 180"/>
              <a:gd name="T63" fmla="*/ 68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7" y="145"/>
                  <a:pt x="77" y="145"/>
                  <a:pt x="77" y="145"/>
                </a:cubicBezTo>
                <a:cubicBezTo>
                  <a:pt x="76" y="145"/>
                  <a:pt x="75" y="145"/>
                  <a:pt x="73" y="145"/>
                </a:cubicBezTo>
                <a:cubicBezTo>
                  <a:pt x="49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8" y="125"/>
                  <a:pt x="28" y="125"/>
                  <a:pt x="28" y="125"/>
                </a:cubicBezTo>
                <a:cubicBezTo>
                  <a:pt x="30" y="129"/>
                  <a:pt x="33" y="132"/>
                  <a:pt x="36" y="136"/>
                </a:cubicBezTo>
                <a:cubicBezTo>
                  <a:pt x="40" y="140"/>
                  <a:pt x="45" y="144"/>
                  <a:pt x="50" y="147"/>
                </a:cubicBezTo>
                <a:lnTo>
                  <a:pt x="14" y="162"/>
                </a:lnTo>
                <a:close/>
                <a:moveTo>
                  <a:pt x="174" y="1"/>
                </a:moveTo>
                <a:cubicBezTo>
                  <a:pt x="173" y="0"/>
                  <a:pt x="171" y="0"/>
                  <a:pt x="168" y="0"/>
                </a:cubicBezTo>
                <a:cubicBezTo>
                  <a:pt x="151" y="0"/>
                  <a:pt x="107" y="12"/>
                  <a:pt x="83" y="36"/>
                </a:cubicBezTo>
                <a:cubicBezTo>
                  <a:pt x="78" y="41"/>
                  <a:pt x="59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3" y="87"/>
                  <a:pt x="40" y="98"/>
                </a:cubicBezTo>
                <a:cubicBezTo>
                  <a:pt x="38" y="107"/>
                  <a:pt x="41" y="118"/>
                  <a:pt x="49" y="126"/>
                </a:cubicBezTo>
                <a:cubicBezTo>
                  <a:pt x="56" y="133"/>
                  <a:pt x="64" y="136"/>
                  <a:pt x="71" y="136"/>
                </a:cubicBezTo>
                <a:cubicBezTo>
                  <a:pt x="74" y="136"/>
                  <a:pt x="76" y="136"/>
                  <a:pt x="78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1" y="121"/>
                </a:cubicBezTo>
                <a:cubicBezTo>
                  <a:pt x="117" y="116"/>
                  <a:pt x="134" y="98"/>
                  <a:pt x="140" y="92"/>
                </a:cubicBezTo>
                <a:cubicBezTo>
                  <a:pt x="168" y="64"/>
                  <a:pt x="180" y="7"/>
                  <a:pt x="174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8" y="137"/>
                  <a:pt x="85" y="131"/>
                </a:cubicBezTo>
                <a:cubicBezTo>
                  <a:pt x="83" y="129"/>
                  <a:pt x="81" y="128"/>
                  <a:pt x="78" y="128"/>
                </a:cubicBezTo>
                <a:cubicBezTo>
                  <a:pt x="77" y="128"/>
                  <a:pt x="77" y="128"/>
                  <a:pt x="76" y="128"/>
                </a:cubicBezTo>
                <a:cubicBezTo>
                  <a:pt x="75" y="128"/>
                  <a:pt x="73" y="128"/>
                  <a:pt x="71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8" y="114"/>
                  <a:pt x="46" y="107"/>
                  <a:pt x="48" y="99"/>
                </a:cubicBezTo>
                <a:cubicBezTo>
                  <a:pt x="49" y="96"/>
                  <a:pt x="47" y="93"/>
                  <a:pt x="44" y="91"/>
                </a:cubicBezTo>
                <a:cubicBezTo>
                  <a:pt x="39" y="87"/>
                  <a:pt x="33" y="85"/>
                  <a:pt x="29" y="83"/>
                </a:cubicBezTo>
                <a:cubicBezTo>
                  <a:pt x="36" y="79"/>
                  <a:pt x="46" y="75"/>
                  <a:pt x="57" y="72"/>
                </a:cubicBezTo>
                <a:cubicBezTo>
                  <a:pt x="57" y="72"/>
                  <a:pt x="57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2" y="88"/>
                  <a:pt x="130" y="91"/>
                  <a:pt x="127" y="94"/>
                </a:cubicBezTo>
                <a:cubicBezTo>
                  <a:pt x="122" y="99"/>
                  <a:pt x="114" y="108"/>
                  <a:pt x="109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6" y="54"/>
                  <a:pt x="82" y="49"/>
                </a:cubicBezTo>
                <a:cubicBezTo>
                  <a:pt x="85" y="46"/>
                  <a:pt x="87" y="43"/>
                  <a:pt x="89" y="42"/>
                </a:cubicBezTo>
                <a:cubicBezTo>
                  <a:pt x="110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132" y="56"/>
                </a:moveTo>
                <a:cubicBezTo>
                  <a:pt x="138" y="56"/>
                  <a:pt x="144" y="51"/>
                  <a:pt x="144" y="44"/>
                </a:cubicBezTo>
                <a:cubicBezTo>
                  <a:pt x="144" y="37"/>
                  <a:pt x="138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29" y="48"/>
                  <a:pt x="128" y="46"/>
                  <a:pt x="128" y="44"/>
                </a:cubicBezTo>
                <a:cubicBezTo>
                  <a:pt x="128" y="42"/>
                  <a:pt x="129" y="40"/>
                  <a:pt x="132" y="40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5" y="88"/>
                  <a:pt x="104" y="90"/>
                  <a:pt x="104" y="92"/>
                </a:cubicBezTo>
                <a:cubicBezTo>
                  <a:pt x="104" y="94"/>
                  <a:pt x="105" y="96"/>
                  <a:pt x="108" y="96"/>
                </a:cubicBezTo>
                <a:moveTo>
                  <a:pt x="84" y="64"/>
                </a:moveTo>
                <a:cubicBezTo>
                  <a:pt x="81" y="64"/>
                  <a:pt x="80" y="66"/>
                  <a:pt x="80" y="68"/>
                </a:cubicBezTo>
                <a:cubicBezTo>
                  <a:pt x="80" y="70"/>
                  <a:pt x="81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3" y="76"/>
                  <a:pt x="92" y="78"/>
                  <a:pt x="92" y="80"/>
                </a:cubicBezTo>
                <a:cubicBezTo>
                  <a:pt x="92" y="82"/>
                  <a:pt x="93" y="84"/>
                  <a:pt x="96" y="8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40">
            <a:extLst>
              <a:ext uri="{FF2B5EF4-FFF2-40B4-BE49-F238E27FC236}">
                <a16:creationId xmlns:a16="http://schemas.microsoft.com/office/drawing/2014/main" id="{4D2DD55F-C441-4565-AE6F-8932737F4203}"/>
              </a:ext>
            </a:extLst>
          </p:cNvPr>
          <p:cNvSpPr>
            <a:spLocks noEditPoints="1"/>
          </p:cNvSpPr>
          <p:nvPr/>
        </p:nvSpPr>
        <p:spPr bwMode="auto">
          <a:xfrm>
            <a:off x="10760326" y="4373816"/>
            <a:ext cx="373062" cy="272994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2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2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4 h 128"/>
              <a:gd name="T40" fmla="*/ 57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19 h 128"/>
              <a:gd name="T52" fmla="*/ 63 w 176"/>
              <a:gd name="T53" fmla="*/ 69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2 w 176"/>
              <a:gd name="T61" fmla="*/ 69 h 128"/>
              <a:gd name="T62" fmla="*/ 162 w 176"/>
              <a:gd name="T63" fmla="*/ 119 h 128"/>
              <a:gd name="T64" fmla="*/ 160 w 176"/>
              <a:gd name="T65" fmla="*/ 120 h 128"/>
              <a:gd name="T66" fmla="*/ 168 w 176"/>
              <a:gd name="T67" fmla="*/ 112 h 128"/>
              <a:gd name="T68" fmla="*/ 167 w 176"/>
              <a:gd name="T69" fmla="*/ 113 h 128"/>
              <a:gd name="T70" fmla="*/ 118 w 176"/>
              <a:gd name="T71" fmla="*/ 64 h 128"/>
              <a:gd name="T72" fmla="*/ 167 w 176"/>
              <a:gd name="T73" fmla="*/ 14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8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1" y="8"/>
                  <a:pt x="162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2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4"/>
                </a:cubicBezTo>
                <a:cubicBezTo>
                  <a:pt x="57" y="64"/>
                  <a:pt x="57" y="64"/>
                  <a:pt x="57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19"/>
                </a:cubicBezTo>
                <a:cubicBezTo>
                  <a:pt x="63" y="69"/>
                  <a:pt x="63" y="69"/>
                  <a:pt x="63" y="69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7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7" y="14"/>
                  <a:pt x="167" y="14"/>
                  <a:pt x="167" y="14"/>
                </a:cubicBezTo>
                <a:cubicBezTo>
                  <a:pt x="168" y="15"/>
                  <a:pt x="168" y="15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8">
            <a:extLst>
              <a:ext uri="{FF2B5EF4-FFF2-40B4-BE49-F238E27FC236}">
                <a16:creationId xmlns:a16="http://schemas.microsoft.com/office/drawing/2014/main" id="{9E5AD5BA-575F-4E40-BA8E-A189E262F2E9}"/>
              </a:ext>
            </a:extLst>
          </p:cNvPr>
          <p:cNvSpPr>
            <a:spLocks noEditPoints="1"/>
          </p:cNvSpPr>
          <p:nvPr/>
        </p:nvSpPr>
        <p:spPr bwMode="auto">
          <a:xfrm>
            <a:off x="5151849" y="5591651"/>
            <a:ext cx="237956" cy="351761"/>
          </a:xfrm>
          <a:custGeom>
            <a:avLst/>
            <a:gdLst>
              <a:gd name="T0" fmla="*/ 33 w 65"/>
              <a:gd name="T1" fmla="*/ 98 h 98"/>
              <a:gd name="T2" fmla="*/ 0 w 65"/>
              <a:gd name="T3" fmla="*/ 65 h 98"/>
              <a:gd name="T4" fmla="*/ 4 w 65"/>
              <a:gd name="T5" fmla="*/ 50 h 98"/>
              <a:gd name="T6" fmla="*/ 31 w 65"/>
              <a:gd name="T7" fmla="*/ 1 h 98"/>
              <a:gd name="T8" fmla="*/ 33 w 65"/>
              <a:gd name="T9" fmla="*/ 0 h 98"/>
              <a:gd name="T10" fmla="*/ 33 w 65"/>
              <a:gd name="T11" fmla="*/ 0 h 98"/>
              <a:gd name="T12" fmla="*/ 34 w 65"/>
              <a:gd name="T13" fmla="*/ 1 h 98"/>
              <a:gd name="T14" fmla="*/ 62 w 65"/>
              <a:gd name="T15" fmla="*/ 50 h 98"/>
              <a:gd name="T16" fmla="*/ 65 w 65"/>
              <a:gd name="T17" fmla="*/ 65 h 98"/>
              <a:gd name="T18" fmla="*/ 33 w 65"/>
              <a:gd name="T19" fmla="*/ 98 h 98"/>
              <a:gd name="T20" fmla="*/ 33 w 65"/>
              <a:gd name="T21" fmla="*/ 6 h 98"/>
              <a:gd name="T22" fmla="*/ 7 w 65"/>
              <a:gd name="T23" fmla="*/ 52 h 98"/>
              <a:gd name="T24" fmla="*/ 4 w 65"/>
              <a:gd name="T25" fmla="*/ 65 h 98"/>
              <a:gd name="T26" fmla="*/ 33 w 65"/>
              <a:gd name="T27" fmla="*/ 94 h 98"/>
              <a:gd name="T28" fmla="*/ 61 w 65"/>
              <a:gd name="T29" fmla="*/ 65 h 98"/>
              <a:gd name="T30" fmla="*/ 58 w 65"/>
              <a:gd name="T31" fmla="*/ 52 h 98"/>
              <a:gd name="T32" fmla="*/ 33 w 65"/>
              <a:gd name="T33" fmla="*/ 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98">
                <a:moveTo>
                  <a:pt x="33" y="98"/>
                </a:moveTo>
                <a:cubicBezTo>
                  <a:pt x="15" y="98"/>
                  <a:pt x="0" y="83"/>
                  <a:pt x="0" y="65"/>
                </a:cubicBezTo>
                <a:cubicBezTo>
                  <a:pt x="0" y="60"/>
                  <a:pt x="1" y="55"/>
                  <a:pt x="4" y="50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2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5"/>
                  <a:pt x="65" y="60"/>
                  <a:pt x="65" y="65"/>
                </a:cubicBezTo>
                <a:cubicBezTo>
                  <a:pt x="65" y="83"/>
                  <a:pt x="51" y="98"/>
                  <a:pt x="33" y="98"/>
                </a:cubicBezTo>
                <a:close/>
                <a:moveTo>
                  <a:pt x="33" y="6"/>
                </a:moveTo>
                <a:cubicBezTo>
                  <a:pt x="7" y="52"/>
                  <a:pt x="7" y="52"/>
                  <a:pt x="7" y="52"/>
                </a:cubicBezTo>
                <a:cubicBezTo>
                  <a:pt x="5" y="56"/>
                  <a:pt x="4" y="61"/>
                  <a:pt x="4" y="65"/>
                </a:cubicBezTo>
                <a:cubicBezTo>
                  <a:pt x="4" y="81"/>
                  <a:pt x="17" y="94"/>
                  <a:pt x="33" y="94"/>
                </a:cubicBezTo>
                <a:cubicBezTo>
                  <a:pt x="48" y="94"/>
                  <a:pt x="61" y="81"/>
                  <a:pt x="61" y="65"/>
                </a:cubicBezTo>
                <a:cubicBezTo>
                  <a:pt x="61" y="61"/>
                  <a:pt x="60" y="56"/>
                  <a:pt x="58" y="52"/>
                </a:cubicBezTo>
                <a:lnTo>
                  <a:pt x="3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30">
            <a:extLst>
              <a:ext uri="{FF2B5EF4-FFF2-40B4-BE49-F238E27FC236}">
                <a16:creationId xmlns:a16="http://schemas.microsoft.com/office/drawing/2014/main" id="{961D9A32-40FB-4A84-9FD7-CB7BB4130F4C}"/>
              </a:ext>
            </a:extLst>
          </p:cNvPr>
          <p:cNvSpPr>
            <a:spLocks noEditPoints="1"/>
          </p:cNvSpPr>
          <p:nvPr/>
        </p:nvSpPr>
        <p:spPr bwMode="auto">
          <a:xfrm>
            <a:off x="5716610" y="4325369"/>
            <a:ext cx="365125" cy="369888"/>
          </a:xfrm>
          <a:custGeom>
            <a:avLst/>
            <a:gdLst>
              <a:gd name="T0" fmla="*/ 39 w 97"/>
              <a:gd name="T1" fmla="*/ 98 h 98"/>
              <a:gd name="T2" fmla="*/ 0 w 97"/>
              <a:gd name="T3" fmla="*/ 59 h 98"/>
              <a:gd name="T4" fmla="*/ 39 w 97"/>
              <a:gd name="T5" fmla="*/ 20 h 98"/>
              <a:gd name="T6" fmla="*/ 41 w 97"/>
              <a:gd name="T7" fmla="*/ 22 h 98"/>
              <a:gd name="T8" fmla="*/ 41 w 97"/>
              <a:gd name="T9" fmla="*/ 57 h 98"/>
              <a:gd name="T10" fmla="*/ 75 w 97"/>
              <a:gd name="T11" fmla="*/ 57 h 98"/>
              <a:gd name="T12" fmla="*/ 77 w 97"/>
              <a:gd name="T13" fmla="*/ 59 h 98"/>
              <a:gd name="T14" fmla="*/ 39 w 97"/>
              <a:gd name="T15" fmla="*/ 98 h 98"/>
              <a:gd name="T16" fmla="*/ 37 w 97"/>
              <a:gd name="T17" fmla="*/ 24 h 98"/>
              <a:gd name="T18" fmla="*/ 4 w 97"/>
              <a:gd name="T19" fmla="*/ 59 h 98"/>
              <a:gd name="T20" fmla="*/ 39 w 97"/>
              <a:gd name="T21" fmla="*/ 94 h 98"/>
              <a:gd name="T22" fmla="*/ 73 w 97"/>
              <a:gd name="T23" fmla="*/ 61 h 98"/>
              <a:gd name="T24" fmla="*/ 39 w 97"/>
              <a:gd name="T25" fmla="*/ 61 h 98"/>
              <a:gd name="T26" fmla="*/ 37 w 97"/>
              <a:gd name="T27" fmla="*/ 59 h 98"/>
              <a:gd name="T28" fmla="*/ 37 w 97"/>
              <a:gd name="T29" fmla="*/ 24 h 98"/>
              <a:gd name="T30" fmla="*/ 95 w 97"/>
              <a:gd name="T31" fmla="*/ 53 h 98"/>
              <a:gd name="T32" fmla="*/ 47 w 97"/>
              <a:gd name="T33" fmla="*/ 53 h 98"/>
              <a:gd name="T34" fmla="*/ 45 w 97"/>
              <a:gd name="T35" fmla="*/ 51 h 98"/>
              <a:gd name="T36" fmla="*/ 45 w 97"/>
              <a:gd name="T37" fmla="*/ 2 h 98"/>
              <a:gd name="T38" fmla="*/ 47 w 97"/>
              <a:gd name="T39" fmla="*/ 0 h 98"/>
              <a:gd name="T40" fmla="*/ 97 w 97"/>
              <a:gd name="T41" fmla="*/ 51 h 98"/>
              <a:gd name="T42" fmla="*/ 95 w 97"/>
              <a:gd name="T43" fmla="*/ 53 h 98"/>
              <a:gd name="T44" fmla="*/ 49 w 97"/>
              <a:gd name="T45" fmla="*/ 49 h 98"/>
              <a:gd name="T46" fmla="*/ 93 w 97"/>
              <a:gd name="T47" fmla="*/ 49 h 98"/>
              <a:gd name="T48" fmla="*/ 49 w 97"/>
              <a:gd name="T49" fmla="*/ 4 h 98"/>
              <a:gd name="T50" fmla="*/ 49 w 97"/>
              <a:gd name="T51" fmla="*/ 4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98">
                <a:moveTo>
                  <a:pt x="39" y="98"/>
                </a:moveTo>
                <a:cubicBezTo>
                  <a:pt x="17" y="98"/>
                  <a:pt x="0" y="80"/>
                  <a:pt x="0" y="59"/>
                </a:cubicBezTo>
                <a:cubicBezTo>
                  <a:pt x="0" y="38"/>
                  <a:pt x="17" y="20"/>
                  <a:pt x="39" y="20"/>
                </a:cubicBezTo>
                <a:cubicBezTo>
                  <a:pt x="40" y="20"/>
                  <a:pt x="41" y="21"/>
                  <a:pt x="41" y="22"/>
                </a:cubicBezTo>
                <a:cubicBezTo>
                  <a:pt x="41" y="57"/>
                  <a:pt x="41" y="57"/>
                  <a:pt x="41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6" y="57"/>
                  <a:pt x="77" y="58"/>
                  <a:pt x="77" y="59"/>
                </a:cubicBezTo>
                <a:cubicBezTo>
                  <a:pt x="77" y="80"/>
                  <a:pt x="60" y="98"/>
                  <a:pt x="39" y="98"/>
                </a:cubicBezTo>
                <a:close/>
                <a:moveTo>
                  <a:pt x="37" y="24"/>
                </a:moveTo>
                <a:cubicBezTo>
                  <a:pt x="18" y="25"/>
                  <a:pt x="4" y="41"/>
                  <a:pt x="4" y="59"/>
                </a:cubicBezTo>
                <a:cubicBezTo>
                  <a:pt x="4" y="78"/>
                  <a:pt x="19" y="94"/>
                  <a:pt x="39" y="94"/>
                </a:cubicBezTo>
                <a:cubicBezTo>
                  <a:pt x="57" y="94"/>
                  <a:pt x="72" y="79"/>
                  <a:pt x="73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61"/>
                  <a:pt x="37" y="60"/>
                  <a:pt x="37" y="59"/>
                </a:cubicBezTo>
                <a:lnTo>
                  <a:pt x="37" y="24"/>
                </a:lnTo>
                <a:close/>
                <a:moveTo>
                  <a:pt x="95" y="53"/>
                </a:moveTo>
                <a:cubicBezTo>
                  <a:pt x="47" y="53"/>
                  <a:pt x="47" y="53"/>
                  <a:pt x="47" y="53"/>
                </a:cubicBezTo>
                <a:cubicBezTo>
                  <a:pt x="46" y="53"/>
                  <a:pt x="45" y="52"/>
                  <a:pt x="45" y="51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1"/>
                  <a:pt x="46" y="0"/>
                  <a:pt x="47" y="0"/>
                </a:cubicBezTo>
                <a:cubicBezTo>
                  <a:pt x="75" y="0"/>
                  <a:pt x="97" y="23"/>
                  <a:pt x="97" y="51"/>
                </a:cubicBezTo>
                <a:cubicBezTo>
                  <a:pt x="97" y="52"/>
                  <a:pt x="97" y="53"/>
                  <a:pt x="95" y="53"/>
                </a:cubicBezTo>
                <a:close/>
                <a:moveTo>
                  <a:pt x="49" y="49"/>
                </a:moveTo>
                <a:cubicBezTo>
                  <a:pt x="93" y="49"/>
                  <a:pt x="93" y="49"/>
                  <a:pt x="93" y="49"/>
                </a:cubicBezTo>
                <a:cubicBezTo>
                  <a:pt x="92" y="25"/>
                  <a:pt x="73" y="5"/>
                  <a:pt x="49" y="4"/>
                </a:cubicBezTo>
                <a:lnTo>
                  <a:pt x="49" y="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56">
            <a:extLst>
              <a:ext uri="{FF2B5EF4-FFF2-40B4-BE49-F238E27FC236}">
                <a16:creationId xmlns:a16="http://schemas.microsoft.com/office/drawing/2014/main" id="{1494D3E8-D0D8-4484-9267-5A1017F46CCB}"/>
              </a:ext>
            </a:extLst>
          </p:cNvPr>
          <p:cNvSpPr>
            <a:spLocks noEditPoints="1"/>
          </p:cNvSpPr>
          <p:nvPr/>
        </p:nvSpPr>
        <p:spPr bwMode="auto">
          <a:xfrm>
            <a:off x="7689262" y="5577825"/>
            <a:ext cx="371475" cy="379413"/>
          </a:xfrm>
          <a:custGeom>
            <a:avLst/>
            <a:gdLst>
              <a:gd name="T0" fmla="*/ 97 w 98"/>
              <a:gd name="T1" fmla="*/ 25 h 98"/>
              <a:gd name="T2" fmla="*/ 95 w 98"/>
              <a:gd name="T3" fmla="*/ 25 h 98"/>
              <a:gd name="T4" fmla="*/ 21 w 98"/>
              <a:gd name="T5" fmla="*/ 25 h 98"/>
              <a:gd name="T6" fmla="*/ 18 w 98"/>
              <a:gd name="T7" fmla="*/ 12 h 98"/>
              <a:gd name="T8" fmla="*/ 18 w 98"/>
              <a:gd name="T9" fmla="*/ 12 h 98"/>
              <a:gd name="T10" fmla="*/ 18 w 98"/>
              <a:gd name="T11" fmla="*/ 11 h 98"/>
              <a:gd name="T12" fmla="*/ 17 w 98"/>
              <a:gd name="T13" fmla="*/ 11 h 98"/>
              <a:gd name="T14" fmla="*/ 17 w 98"/>
              <a:gd name="T15" fmla="*/ 11 h 98"/>
              <a:gd name="T16" fmla="*/ 12 w 98"/>
              <a:gd name="T17" fmla="*/ 7 h 98"/>
              <a:gd name="T18" fmla="*/ 12 w 98"/>
              <a:gd name="T19" fmla="*/ 6 h 98"/>
              <a:gd name="T20" fmla="*/ 6 w 98"/>
              <a:gd name="T21" fmla="*/ 0 h 98"/>
              <a:gd name="T22" fmla="*/ 0 w 98"/>
              <a:gd name="T23" fmla="*/ 6 h 98"/>
              <a:gd name="T24" fmla="*/ 6 w 98"/>
              <a:gd name="T25" fmla="*/ 12 h 98"/>
              <a:gd name="T26" fmla="*/ 10 w 98"/>
              <a:gd name="T27" fmla="*/ 11 h 98"/>
              <a:gd name="T28" fmla="*/ 14 w 98"/>
              <a:gd name="T29" fmla="*/ 14 h 98"/>
              <a:gd name="T30" fmla="*/ 29 w 98"/>
              <a:gd name="T31" fmla="*/ 76 h 98"/>
              <a:gd name="T32" fmla="*/ 41 w 98"/>
              <a:gd name="T33" fmla="*/ 86 h 98"/>
              <a:gd name="T34" fmla="*/ 42 w 98"/>
              <a:gd name="T35" fmla="*/ 86 h 98"/>
              <a:gd name="T36" fmla="*/ 41 w 98"/>
              <a:gd name="T37" fmla="*/ 90 h 98"/>
              <a:gd name="T38" fmla="*/ 49 w 98"/>
              <a:gd name="T39" fmla="*/ 98 h 98"/>
              <a:gd name="T40" fmla="*/ 57 w 98"/>
              <a:gd name="T41" fmla="*/ 90 h 98"/>
              <a:gd name="T42" fmla="*/ 56 w 98"/>
              <a:gd name="T43" fmla="*/ 86 h 98"/>
              <a:gd name="T44" fmla="*/ 72 w 98"/>
              <a:gd name="T45" fmla="*/ 86 h 98"/>
              <a:gd name="T46" fmla="*/ 71 w 98"/>
              <a:gd name="T47" fmla="*/ 90 h 98"/>
              <a:gd name="T48" fmla="*/ 79 w 98"/>
              <a:gd name="T49" fmla="*/ 98 h 98"/>
              <a:gd name="T50" fmla="*/ 87 w 98"/>
              <a:gd name="T51" fmla="*/ 90 h 98"/>
              <a:gd name="T52" fmla="*/ 79 w 98"/>
              <a:gd name="T53" fmla="*/ 82 h 98"/>
              <a:gd name="T54" fmla="*/ 41 w 98"/>
              <a:gd name="T55" fmla="*/ 82 h 98"/>
              <a:gd name="T56" fmla="*/ 32 w 98"/>
              <a:gd name="T57" fmla="*/ 75 h 98"/>
              <a:gd name="T58" fmla="*/ 31 w 98"/>
              <a:gd name="T59" fmla="*/ 69 h 98"/>
              <a:gd name="T60" fmla="*/ 88 w 98"/>
              <a:gd name="T61" fmla="*/ 61 h 98"/>
              <a:gd name="T62" fmla="*/ 89 w 98"/>
              <a:gd name="T63" fmla="*/ 60 h 98"/>
              <a:gd name="T64" fmla="*/ 97 w 98"/>
              <a:gd name="T65" fmla="*/ 27 h 98"/>
              <a:gd name="T66" fmla="*/ 97 w 98"/>
              <a:gd name="T67" fmla="*/ 25 h 98"/>
              <a:gd name="T68" fmla="*/ 53 w 98"/>
              <a:gd name="T69" fmla="*/ 90 h 98"/>
              <a:gd name="T70" fmla="*/ 49 w 98"/>
              <a:gd name="T71" fmla="*/ 94 h 98"/>
              <a:gd name="T72" fmla="*/ 45 w 98"/>
              <a:gd name="T73" fmla="*/ 90 h 98"/>
              <a:gd name="T74" fmla="*/ 49 w 98"/>
              <a:gd name="T75" fmla="*/ 86 h 98"/>
              <a:gd name="T76" fmla="*/ 53 w 98"/>
              <a:gd name="T77" fmla="*/ 90 h 98"/>
              <a:gd name="T78" fmla="*/ 83 w 98"/>
              <a:gd name="T79" fmla="*/ 90 h 98"/>
              <a:gd name="T80" fmla="*/ 79 w 98"/>
              <a:gd name="T81" fmla="*/ 94 h 98"/>
              <a:gd name="T82" fmla="*/ 75 w 98"/>
              <a:gd name="T83" fmla="*/ 90 h 98"/>
              <a:gd name="T84" fmla="*/ 79 w 98"/>
              <a:gd name="T85" fmla="*/ 86 h 98"/>
              <a:gd name="T86" fmla="*/ 83 w 98"/>
              <a:gd name="T87" fmla="*/ 90 h 98"/>
              <a:gd name="T88" fmla="*/ 6 w 98"/>
              <a:gd name="T89" fmla="*/ 8 h 98"/>
              <a:gd name="T90" fmla="*/ 4 w 98"/>
              <a:gd name="T91" fmla="*/ 6 h 98"/>
              <a:gd name="T92" fmla="*/ 6 w 98"/>
              <a:gd name="T93" fmla="*/ 4 h 98"/>
              <a:gd name="T94" fmla="*/ 8 w 98"/>
              <a:gd name="T95" fmla="*/ 6 h 98"/>
              <a:gd name="T96" fmla="*/ 6 w 98"/>
              <a:gd name="T97" fmla="*/ 8 h 98"/>
              <a:gd name="T98" fmla="*/ 86 w 98"/>
              <a:gd name="T99" fmla="*/ 57 h 98"/>
              <a:gd name="T100" fmla="*/ 30 w 98"/>
              <a:gd name="T101" fmla="*/ 65 h 98"/>
              <a:gd name="T102" fmla="*/ 22 w 98"/>
              <a:gd name="T103" fmla="*/ 29 h 98"/>
              <a:gd name="T104" fmla="*/ 93 w 98"/>
              <a:gd name="T105" fmla="*/ 29 h 98"/>
              <a:gd name="T106" fmla="*/ 86 w 98"/>
              <a:gd name="T107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98">
                <a:moveTo>
                  <a:pt x="97" y="25"/>
                </a:moveTo>
                <a:cubicBezTo>
                  <a:pt x="97" y="25"/>
                  <a:pt x="96" y="25"/>
                  <a:pt x="95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ubicBezTo>
                  <a:pt x="8" y="12"/>
                  <a:pt x="9" y="12"/>
                  <a:pt x="10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29" y="76"/>
                  <a:pt x="29" y="76"/>
                  <a:pt x="29" y="76"/>
                </a:cubicBezTo>
                <a:cubicBezTo>
                  <a:pt x="30" y="81"/>
                  <a:pt x="35" y="86"/>
                  <a:pt x="4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7"/>
                  <a:pt x="41" y="88"/>
                  <a:pt x="41" y="90"/>
                </a:cubicBezTo>
                <a:cubicBezTo>
                  <a:pt x="41" y="94"/>
                  <a:pt x="44" y="98"/>
                  <a:pt x="49" y="98"/>
                </a:cubicBezTo>
                <a:cubicBezTo>
                  <a:pt x="53" y="98"/>
                  <a:pt x="57" y="94"/>
                  <a:pt x="57" y="90"/>
                </a:cubicBezTo>
                <a:cubicBezTo>
                  <a:pt x="57" y="88"/>
                  <a:pt x="56" y="87"/>
                  <a:pt x="56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7"/>
                  <a:pt x="71" y="88"/>
                  <a:pt x="71" y="90"/>
                </a:cubicBezTo>
                <a:cubicBezTo>
                  <a:pt x="71" y="94"/>
                  <a:pt x="75" y="98"/>
                  <a:pt x="79" y="98"/>
                </a:cubicBezTo>
                <a:cubicBezTo>
                  <a:pt x="84" y="98"/>
                  <a:pt x="87" y="94"/>
                  <a:pt x="87" y="90"/>
                </a:cubicBezTo>
                <a:cubicBezTo>
                  <a:pt x="87" y="85"/>
                  <a:pt x="84" y="82"/>
                  <a:pt x="79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37" y="82"/>
                  <a:pt x="33" y="79"/>
                  <a:pt x="32" y="75"/>
                </a:cubicBezTo>
                <a:cubicBezTo>
                  <a:pt x="31" y="69"/>
                  <a:pt x="31" y="69"/>
                  <a:pt x="31" y="69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9" y="60"/>
                  <a:pt x="89" y="60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6"/>
                  <a:pt x="97" y="26"/>
                  <a:pt x="97" y="25"/>
                </a:cubicBezTo>
                <a:close/>
                <a:moveTo>
                  <a:pt x="53" y="90"/>
                </a:moveTo>
                <a:cubicBezTo>
                  <a:pt x="53" y="92"/>
                  <a:pt x="51" y="94"/>
                  <a:pt x="49" y="94"/>
                </a:cubicBezTo>
                <a:cubicBezTo>
                  <a:pt x="46" y="94"/>
                  <a:pt x="45" y="92"/>
                  <a:pt x="45" y="90"/>
                </a:cubicBezTo>
                <a:cubicBezTo>
                  <a:pt x="45" y="87"/>
                  <a:pt x="46" y="86"/>
                  <a:pt x="49" y="86"/>
                </a:cubicBezTo>
                <a:cubicBezTo>
                  <a:pt x="51" y="86"/>
                  <a:pt x="53" y="87"/>
                  <a:pt x="53" y="90"/>
                </a:cubicBezTo>
                <a:close/>
                <a:moveTo>
                  <a:pt x="83" y="90"/>
                </a:moveTo>
                <a:cubicBezTo>
                  <a:pt x="83" y="92"/>
                  <a:pt x="81" y="94"/>
                  <a:pt x="79" y="94"/>
                </a:cubicBezTo>
                <a:cubicBezTo>
                  <a:pt x="77" y="94"/>
                  <a:pt x="75" y="92"/>
                  <a:pt x="75" y="90"/>
                </a:cubicBezTo>
                <a:cubicBezTo>
                  <a:pt x="75" y="87"/>
                  <a:pt x="77" y="86"/>
                  <a:pt x="79" y="86"/>
                </a:cubicBezTo>
                <a:cubicBezTo>
                  <a:pt x="81" y="86"/>
                  <a:pt x="83" y="87"/>
                  <a:pt x="83" y="90"/>
                </a:cubicBezTo>
                <a:close/>
                <a:moveTo>
                  <a:pt x="6" y="8"/>
                </a:moveTo>
                <a:cubicBezTo>
                  <a:pt x="5" y="8"/>
                  <a:pt x="4" y="7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7" y="4"/>
                  <a:pt x="8" y="5"/>
                  <a:pt x="8" y="6"/>
                </a:cubicBezTo>
                <a:cubicBezTo>
                  <a:pt x="8" y="7"/>
                  <a:pt x="7" y="8"/>
                  <a:pt x="6" y="8"/>
                </a:cubicBezTo>
                <a:close/>
                <a:moveTo>
                  <a:pt x="86" y="57"/>
                </a:moveTo>
                <a:cubicBezTo>
                  <a:pt x="30" y="65"/>
                  <a:pt x="30" y="65"/>
                  <a:pt x="30" y="65"/>
                </a:cubicBezTo>
                <a:cubicBezTo>
                  <a:pt x="22" y="29"/>
                  <a:pt x="22" y="29"/>
                  <a:pt x="22" y="29"/>
                </a:cubicBezTo>
                <a:cubicBezTo>
                  <a:pt x="93" y="29"/>
                  <a:pt x="93" y="29"/>
                  <a:pt x="93" y="29"/>
                </a:cubicBezTo>
                <a:lnTo>
                  <a:pt x="86" y="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61">
            <a:extLst>
              <a:ext uri="{FF2B5EF4-FFF2-40B4-BE49-F238E27FC236}">
                <a16:creationId xmlns:a16="http://schemas.microsoft.com/office/drawing/2014/main" id="{0C7E7598-FB43-49A3-BCED-D7207785A05C}"/>
              </a:ext>
            </a:extLst>
          </p:cNvPr>
          <p:cNvSpPr>
            <a:spLocks noEditPoints="1"/>
          </p:cNvSpPr>
          <p:nvPr/>
        </p:nvSpPr>
        <p:spPr bwMode="auto">
          <a:xfrm>
            <a:off x="3895428" y="5584174"/>
            <a:ext cx="362186" cy="366714"/>
          </a:xfrm>
          <a:custGeom>
            <a:avLst/>
            <a:gdLst>
              <a:gd name="T0" fmla="*/ 101 w 101"/>
              <a:gd name="T1" fmla="*/ 55 h 102"/>
              <a:gd name="T2" fmla="*/ 89 w 101"/>
              <a:gd name="T3" fmla="*/ 43 h 102"/>
              <a:gd name="T4" fmla="*/ 86 w 101"/>
              <a:gd name="T5" fmla="*/ 43 h 102"/>
              <a:gd name="T6" fmla="*/ 75 w 101"/>
              <a:gd name="T7" fmla="*/ 54 h 102"/>
              <a:gd name="T8" fmla="*/ 75 w 101"/>
              <a:gd name="T9" fmla="*/ 54 h 102"/>
              <a:gd name="T10" fmla="*/ 75 w 101"/>
              <a:gd name="T11" fmla="*/ 54 h 102"/>
              <a:gd name="T12" fmla="*/ 53 w 101"/>
              <a:gd name="T13" fmla="*/ 76 h 102"/>
              <a:gd name="T14" fmla="*/ 40 w 101"/>
              <a:gd name="T15" fmla="*/ 81 h 102"/>
              <a:gd name="T16" fmla="*/ 26 w 101"/>
              <a:gd name="T17" fmla="*/ 75 h 102"/>
              <a:gd name="T18" fmla="*/ 21 w 101"/>
              <a:gd name="T19" fmla="*/ 62 h 102"/>
              <a:gd name="T20" fmla="*/ 26 w 101"/>
              <a:gd name="T21" fmla="*/ 48 h 102"/>
              <a:gd name="T22" fmla="*/ 58 w 101"/>
              <a:gd name="T23" fmla="*/ 16 h 102"/>
              <a:gd name="T24" fmla="*/ 58 w 101"/>
              <a:gd name="T25" fmla="*/ 13 h 102"/>
              <a:gd name="T26" fmla="*/ 47 w 101"/>
              <a:gd name="T27" fmla="*/ 1 h 102"/>
              <a:gd name="T28" fmla="*/ 45 w 101"/>
              <a:gd name="T29" fmla="*/ 0 h 102"/>
              <a:gd name="T30" fmla="*/ 44 w 101"/>
              <a:gd name="T31" fmla="*/ 1 h 102"/>
              <a:gd name="T32" fmla="*/ 11 w 101"/>
              <a:gd name="T33" fmla="*/ 33 h 102"/>
              <a:gd name="T34" fmla="*/ 11 w 101"/>
              <a:gd name="T35" fmla="*/ 33 h 102"/>
              <a:gd name="T36" fmla="*/ 0 w 101"/>
              <a:gd name="T37" fmla="*/ 62 h 102"/>
              <a:gd name="T38" fmla="*/ 12 w 101"/>
              <a:gd name="T39" fmla="*/ 90 h 102"/>
              <a:gd name="T40" fmla="*/ 40 w 101"/>
              <a:gd name="T41" fmla="*/ 102 h 102"/>
              <a:gd name="T42" fmla="*/ 68 w 101"/>
              <a:gd name="T43" fmla="*/ 90 h 102"/>
              <a:gd name="T44" fmla="*/ 69 w 101"/>
              <a:gd name="T45" fmla="*/ 90 h 102"/>
              <a:gd name="T46" fmla="*/ 101 w 101"/>
              <a:gd name="T47" fmla="*/ 58 h 102"/>
              <a:gd name="T48" fmla="*/ 101 w 101"/>
              <a:gd name="T49" fmla="*/ 56 h 102"/>
              <a:gd name="T50" fmla="*/ 101 w 101"/>
              <a:gd name="T51" fmla="*/ 55 h 102"/>
              <a:gd name="T52" fmla="*/ 45 w 101"/>
              <a:gd name="T53" fmla="*/ 5 h 102"/>
              <a:gd name="T54" fmla="*/ 54 w 101"/>
              <a:gd name="T55" fmla="*/ 14 h 102"/>
              <a:gd name="T56" fmla="*/ 46 w 101"/>
              <a:gd name="T57" fmla="*/ 22 h 102"/>
              <a:gd name="T58" fmla="*/ 37 w 101"/>
              <a:gd name="T59" fmla="*/ 14 h 102"/>
              <a:gd name="T60" fmla="*/ 37 w 101"/>
              <a:gd name="T61" fmla="*/ 13 h 102"/>
              <a:gd name="T62" fmla="*/ 45 w 101"/>
              <a:gd name="T63" fmla="*/ 5 h 102"/>
              <a:gd name="T64" fmla="*/ 65 w 101"/>
              <a:gd name="T65" fmla="*/ 87 h 102"/>
              <a:gd name="T66" fmla="*/ 65 w 101"/>
              <a:gd name="T67" fmla="*/ 87 h 102"/>
              <a:gd name="T68" fmla="*/ 40 w 101"/>
              <a:gd name="T69" fmla="*/ 98 h 102"/>
              <a:gd name="T70" fmla="*/ 14 w 101"/>
              <a:gd name="T71" fmla="*/ 87 h 102"/>
              <a:gd name="T72" fmla="*/ 4 w 101"/>
              <a:gd name="T73" fmla="*/ 62 h 102"/>
              <a:gd name="T74" fmla="*/ 14 w 101"/>
              <a:gd name="T75" fmla="*/ 36 h 102"/>
              <a:gd name="T76" fmla="*/ 14 w 101"/>
              <a:gd name="T77" fmla="*/ 36 h 102"/>
              <a:gd name="T78" fmla="*/ 34 w 101"/>
              <a:gd name="T79" fmla="*/ 16 h 102"/>
              <a:gd name="T80" fmla="*/ 34 w 101"/>
              <a:gd name="T81" fmla="*/ 16 h 102"/>
              <a:gd name="T82" fmla="*/ 43 w 101"/>
              <a:gd name="T83" fmla="*/ 25 h 102"/>
              <a:gd name="T84" fmla="*/ 24 w 101"/>
              <a:gd name="T85" fmla="*/ 45 h 102"/>
              <a:gd name="T86" fmla="*/ 17 w 101"/>
              <a:gd name="T87" fmla="*/ 62 h 102"/>
              <a:gd name="T88" fmla="*/ 24 w 101"/>
              <a:gd name="T89" fmla="*/ 78 h 102"/>
              <a:gd name="T90" fmla="*/ 40 w 101"/>
              <a:gd name="T91" fmla="*/ 85 h 102"/>
              <a:gd name="T92" fmla="*/ 55 w 101"/>
              <a:gd name="T93" fmla="*/ 79 h 102"/>
              <a:gd name="T94" fmla="*/ 76 w 101"/>
              <a:gd name="T95" fmla="*/ 58 h 102"/>
              <a:gd name="T96" fmla="*/ 85 w 101"/>
              <a:gd name="T97" fmla="*/ 67 h 102"/>
              <a:gd name="T98" fmla="*/ 85 w 101"/>
              <a:gd name="T99" fmla="*/ 67 h 102"/>
              <a:gd name="T100" fmla="*/ 65 w 101"/>
              <a:gd name="T101" fmla="*/ 87 h 102"/>
              <a:gd name="T102" fmla="*/ 88 w 101"/>
              <a:gd name="T103" fmla="*/ 65 h 102"/>
              <a:gd name="T104" fmla="*/ 88 w 101"/>
              <a:gd name="T105" fmla="*/ 64 h 102"/>
              <a:gd name="T106" fmla="*/ 79 w 101"/>
              <a:gd name="T107" fmla="*/ 56 h 102"/>
              <a:gd name="T108" fmla="*/ 87 w 101"/>
              <a:gd name="T109" fmla="*/ 47 h 102"/>
              <a:gd name="T110" fmla="*/ 96 w 101"/>
              <a:gd name="T111" fmla="*/ 56 h 102"/>
              <a:gd name="T112" fmla="*/ 88 w 101"/>
              <a:gd name="T113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1" h="102">
                <a:moveTo>
                  <a:pt x="101" y="55"/>
                </a:moveTo>
                <a:cubicBezTo>
                  <a:pt x="89" y="43"/>
                  <a:pt x="89" y="43"/>
                  <a:pt x="89" y="43"/>
                </a:cubicBezTo>
                <a:cubicBezTo>
                  <a:pt x="88" y="42"/>
                  <a:pt x="87" y="42"/>
                  <a:pt x="86" y="43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53" y="76"/>
                  <a:pt x="53" y="76"/>
                  <a:pt x="53" y="76"/>
                </a:cubicBezTo>
                <a:cubicBezTo>
                  <a:pt x="49" y="79"/>
                  <a:pt x="45" y="81"/>
                  <a:pt x="40" y="81"/>
                </a:cubicBezTo>
                <a:cubicBezTo>
                  <a:pt x="35" y="81"/>
                  <a:pt x="30" y="79"/>
                  <a:pt x="26" y="75"/>
                </a:cubicBezTo>
                <a:cubicBezTo>
                  <a:pt x="23" y="72"/>
                  <a:pt x="21" y="67"/>
                  <a:pt x="21" y="62"/>
                </a:cubicBezTo>
                <a:cubicBezTo>
                  <a:pt x="21" y="56"/>
                  <a:pt x="23" y="52"/>
                  <a:pt x="26" y="48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5"/>
                  <a:pt x="59" y="14"/>
                  <a:pt x="58" y="13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0"/>
                  <a:pt x="46" y="0"/>
                  <a:pt x="45" y="0"/>
                </a:cubicBezTo>
                <a:cubicBezTo>
                  <a:pt x="45" y="0"/>
                  <a:pt x="44" y="0"/>
                  <a:pt x="44" y="1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4" y="41"/>
                  <a:pt x="0" y="51"/>
                  <a:pt x="0" y="62"/>
                </a:cubicBezTo>
                <a:cubicBezTo>
                  <a:pt x="0" y="72"/>
                  <a:pt x="4" y="82"/>
                  <a:pt x="12" y="90"/>
                </a:cubicBezTo>
                <a:cubicBezTo>
                  <a:pt x="19" y="98"/>
                  <a:pt x="29" y="102"/>
                  <a:pt x="40" y="102"/>
                </a:cubicBezTo>
                <a:cubicBezTo>
                  <a:pt x="51" y="102"/>
                  <a:pt x="61" y="98"/>
                  <a:pt x="68" y="90"/>
                </a:cubicBezTo>
                <a:cubicBezTo>
                  <a:pt x="68" y="90"/>
                  <a:pt x="68" y="90"/>
                  <a:pt x="69" y="9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7"/>
                  <a:pt x="101" y="57"/>
                  <a:pt x="101" y="56"/>
                </a:cubicBezTo>
                <a:cubicBezTo>
                  <a:pt x="101" y="56"/>
                  <a:pt x="101" y="55"/>
                  <a:pt x="101" y="55"/>
                </a:cubicBezTo>
                <a:close/>
                <a:moveTo>
                  <a:pt x="45" y="5"/>
                </a:moveTo>
                <a:cubicBezTo>
                  <a:pt x="54" y="14"/>
                  <a:pt x="54" y="14"/>
                  <a:pt x="54" y="14"/>
                </a:cubicBezTo>
                <a:cubicBezTo>
                  <a:pt x="46" y="22"/>
                  <a:pt x="46" y="22"/>
                  <a:pt x="46" y="22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lnTo>
                  <a:pt x="45" y="5"/>
                </a:lnTo>
                <a:close/>
                <a:moveTo>
                  <a:pt x="65" y="87"/>
                </a:moveTo>
                <a:cubicBezTo>
                  <a:pt x="65" y="87"/>
                  <a:pt x="65" y="87"/>
                  <a:pt x="65" y="87"/>
                </a:cubicBezTo>
                <a:cubicBezTo>
                  <a:pt x="58" y="94"/>
                  <a:pt x="49" y="98"/>
                  <a:pt x="40" y="98"/>
                </a:cubicBezTo>
                <a:cubicBezTo>
                  <a:pt x="30" y="98"/>
                  <a:pt x="21" y="94"/>
                  <a:pt x="14" y="87"/>
                </a:cubicBezTo>
                <a:cubicBezTo>
                  <a:pt x="7" y="80"/>
                  <a:pt x="4" y="71"/>
                  <a:pt x="4" y="62"/>
                </a:cubicBezTo>
                <a:cubicBezTo>
                  <a:pt x="4" y="52"/>
                  <a:pt x="7" y="43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43" y="25"/>
                  <a:pt x="43" y="25"/>
                  <a:pt x="43" y="25"/>
                </a:cubicBezTo>
                <a:cubicBezTo>
                  <a:pt x="24" y="45"/>
                  <a:pt x="24" y="45"/>
                  <a:pt x="24" y="45"/>
                </a:cubicBezTo>
                <a:cubicBezTo>
                  <a:pt x="19" y="50"/>
                  <a:pt x="17" y="55"/>
                  <a:pt x="17" y="62"/>
                </a:cubicBezTo>
                <a:cubicBezTo>
                  <a:pt x="17" y="68"/>
                  <a:pt x="19" y="74"/>
                  <a:pt x="24" y="78"/>
                </a:cubicBezTo>
                <a:cubicBezTo>
                  <a:pt x="28" y="82"/>
                  <a:pt x="34" y="85"/>
                  <a:pt x="40" y="85"/>
                </a:cubicBezTo>
                <a:cubicBezTo>
                  <a:pt x="46" y="85"/>
                  <a:pt x="51" y="83"/>
                  <a:pt x="55" y="79"/>
                </a:cubicBezTo>
                <a:cubicBezTo>
                  <a:pt x="76" y="58"/>
                  <a:pt x="76" y="58"/>
                  <a:pt x="76" y="58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lnTo>
                  <a:pt x="65" y="87"/>
                </a:lnTo>
                <a:close/>
                <a:moveTo>
                  <a:pt x="88" y="65"/>
                </a:moveTo>
                <a:cubicBezTo>
                  <a:pt x="88" y="64"/>
                  <a:pt x="88" y="64"/>
                  <a:pt x="88" y="64"/>
                </a:cubicBezTo>
                <a:cubicBezTo>
                  <a:pt x="79" y="56"/>
                  <a:pt x="79" y="56"/>
                  <a:pt x="79" y="56"/>
                </a:cubicBezTo>
                <a:cubicBezTo>
                  <a:pt x="87" y="47"/>
                  <a:pt x="87" y="47"/>
                  <a:pt x="87" y="47"/>
                </a:cubicBezTo>
                <a:cubicBezTo>
                  <a:pt x="96" y="56"/>
                  <a:pt x="96" y="56"/>
                  <a:pt x="96" y="56"/>
                </a:cubicBezTo>
                <a:lnTo>
                  <a:pt x="88" y="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62">
            <a:extLst>
              <a:ext uri="{FF2B5EF4-FFF2-40B4-BE49-F238E27FC236}">
                <a16:creationId xmlns:a16="http://schemas.microsoft.com/office/drawing/2014/main" id="{9A305DB5-0026-45CE-B573-302018D43F62}"/>
              </a:ext>
            </a:extLst>
          </p:cNvPr>
          <p:cNvSpPr>
            <a:spLocks noEditPoints="1"/>
          </p:cNvSpPr>
          <p:nvPr/>
        </p:nvSpPr>
        <p:spPr bwMode="auto">
          <a:xfrm>
            <a:off x="7009120" y="5621481"/>
            <a:ext cx="387350" cy="292100"/>
          </a:xfrm>
          <a:custGeom>
            <a:avLst/>
            <a:gdLst>
              <a:gd name="T0" fmla="*/ 25 w 103"/>
              <a:gd name="T1" fmla="*/ 47 h 77"/>
              <a:gd name="T2" fmla="*/ 15 w 103"/>
              <a:gd name="T3" fmla="*/ 57 h 77"/>
              <a:gd name="T4" fmla="*/ 25 w 103"/>
              <a:gd name="T5" fmla="*/ 43 h 77"/>
              <a:gd name="T6" fmla="*/ 77 w 103"/>
              <a:gd name="T7" fmla="*/ 43 h 77"/>
              <a:gd name="T8" fmla="*/ 66 w 103"/>
              <a:gd name="T9" fmla="*/ 57 h 77"/>
              <a:gd name="T10" fmla="*/ 77 w 103"/>
              <a:gd name="T11" fmla="*/ 47 h 77"/>
              <a:gd name="T12" fmla="*/ 77 w 103"/>
              <a:gd name="T13" fmla="*/ 43 h 77"/>
              <a:gd name="T14" fmla="*/ 102 w 103"/>
              <a:gd name="T15" fmla="*/ 57 h 77"/>
              <a:gd name="T16" fmla="*/ 101 w 103"/>
              <a:gd name="T17" fmla="*/ 57 h 77"/>
              <a:gd name="T18" fmla="*/ 101 w 103"/>
              <a:gd name="T19" fmla="*/ 57 h 77"/>
              <a:gd name="T20" fmla="*/ 98 w 103"/>
              <a:gd name="T21" fmla="*/ 57 h 77"/>
              <a:gd name="T22" fmla="*/ 56 w 103"/>
              <a:gd name="T23" fmla="*/ 55 h 77"/>
              <a:gd name="T24" fmla="*/ 56 w 103"/>
              <a:gd name="T25" fmla="*/ 51 h 77"/>
              <a:gd name="T26" fmla="*/ 47 w 103"/>
              <a:gd name="T27" fmla="*/ 51 h 77"/>
              <a:gd name="T28" fmla="*/ 47 w 103"/>
              <a:gd name="T29" fmla="*/ 55 h 77"/>
              <a:gd name="T30" fmla="*/ 4 w 103"/>
              <a:gd name="T31" fmla="*/ 57 h 77"/>
              <a:gd name="T32" fmla="*/ 0 w 103"/>
              <a:gd name="T33" fmla="*/ 57 h 77"/>
              <a:gd name="T34" fmla="*/ 8 w 103"/>
              <a:gd name="T35" fmla="*/ 1 h 77"/>
              <a:gd name="T36" fmla="*/ 11 w 103"/>
              <a:gd name="T37" fmla="*/ 0 h 77"/>
              <a:gd name="T38" fmla="*/ 21 w 103"/>
              <a:gd name="T39" fmla="*/ 4 h 77"/>
              <a:gd name="T40" fmla="*/ 12 w 103"/>
              <a:gd name="T41" fmla="*/ 4 h 77"/>
              <a:gd name="T42" fmla="*/ 4 w 103"/>
              <a:gd name="T43" fmla="*/ 53 h 77"/>
              <a:gd name="T44" fmla="*/ 45 w 103"/>
              <a:gd name="T45" fmla="*/ 46 h 77"/>
              <a:gd name="T46" fmla="*/ 58 w 103"/>
              <a:gd name="T47" fmla="*/ 46 h 77"/>
              <a:gd name="T48" fmla="*/ 98 w 103"/>
              <a:gd name="T49" fmla="*/ 53 h 77"/>
              <a:gd name="T50" fmla="*/ 91 w 103"/>
              <a:gd name="T51" fmla="*/ 4 h 77"/>
              <a:gd name="T52" fmla="*/ 82 w 103"/>
              <a:gd name="T53" fmla="*/ 4 h 77"/>
              <a:gd name="T54" fmla="*/ 92 w 103"/>
              <a:gd name="T55" fmla="*/ 0 h 77"/>
              <a:gd name="T56" fmla="*/ 94 w 103"/>
              <a:gd name="T57" fmla="*/ 1 h 77"/>
              <a:gd name="T58" fmla="*/ 103 w 103"/>
              <a:gd name="T59" fmla="*/ 55 h 77"/>
              <a:gd name="T60" fmla="*/ 103 w 103"/>
              <a:gd name="T61" fmla="*/ 56 h 77"/>
              <a:gd name="T62" fmla="*/ 102 w 103"/>
              <a:gd name="T63" fmla="*/ 56 h 77"/>
              <a:gd name="T64" fmla="*/ 43 w 103"/>
              <a:gd name="T65" fmla="*/ 55 h 77"/>
              <a:gd name="T66" fmla="*/ 8 w 103"/>
              <a:gd name="T67" fmla="*/ 55 h 77"/>
              <a:gd name="T68" fmla="*/ 43 w 103"/>
              <a:gd name="T69" fmla="*/ 55 h 77"/>
              <a:gd name="T70" fmla="*/ 77 w 103"/>
              <a:gd name="T71" fmla="*/ 38 h 77"/>
              <a:gd name="T72" fmla="*/ 77 w 103"/>
              <a:gd name="T73" fmla="*/ 7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77">
                <a:moveTo>
                  <a:pt x="27" y="45"/>
                </a:moveTo>
                <a:cubicBezTo>
                  <a:pt x="27" y="46"/>
                  <a:pt x="27" y="47"/>
                  <a:pt x="25" y="47"/>
                </a:cubicBezTo>
                <a:cubicBezTo>
                  <a:pt x="21" y="47"/>
                  <a:pt x="17" y="51"/>
                  <a:pt x="17" y="55"/>
                </a:cubicBezTo>
                <a:cubicBezTo>
                  <a:pt x="17" y="57"/>
                  <a:pt x="16" y="57"/>
                  <a:pt x="15" y="57"/>
                </a:cubicBezTo>
                <a:cubicBezTo>
                  <a:pt x="14" y="57"/>
                  <a:pt x="13" y="57"/>
                  <a:pt x="13" y="55"/>
                </a:cubicBezTo>
                <a:cubicBezTo>
                  <a:pt x="13" y="48"/>
                  <a:pt x="18" y="43"/>
                  <a:pt x="25" y="43"/>
                </a:cubicBezTo>
                <a:cubicBezTo>
                  <a:pt x="27" y="43"/>
                  <a:pt x="27" y="44"/>
                  <a:pt x="27" y="45"/>
                </a:cubicBezTo>
                <a:close/>
                <a:moveTo>
                  <a:pt x="77" y="43"/>
                </a:moveTo>
                <a:cubicBezTo>
                  <a:pt x="70" y="43"/>
                  <a:pt x="64" y="48"/>
                  <a:pt x="64" y="55"/>
                </a:cubicBezTo>
                <a:cubicBezTo>
                  <a:pt x="64" y="57"/>
                  <a:pt x="65" y="57"/>
                  <a:pt x="66" y="57"/>
                </a:cubicBezTo>
                <a:cubicBezTo>
                  <a:pt x="67" y="57"/>
                  <a:pt x="68" y="57"/>
                  <a:pt x="68" y="55"/>
                </a:cubicBezTo>
                <a:cubicBezTo>
                  <a:pt x="68" y="51"/>
                  <a:pt x="72" y="47"/>
                  <a:pt x="77" y="47"/>
                </a:cubicBezTo>
                <a:cubicBezTo>
                  <a:pt x="78" y="47"/>
                  <a:pt x="79" y="46"/>
                  <a:pt x="79" y="45"/>
                </a:cubicBezTo>
                <a:cubicBezTo>
                  <a:pt x="79" y="44"/>
                  <a:pt x="78" y="43"/>
                  <a:pt x="77" y="43"/>
                </a:cubicBezTo>
                <a:close/>
                <a:moveTo>
                  <a:pt x="102" y="57"/>
                </a:move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7" y="68"/>
                  <a:pt x="88" y="77"/>
                  <a:pt x="77" y="77"/>
                </a:cubicBezTo>
                <a:cubicBezTo>
                  <a:pt x="65" y="77"/>
                  <a:pt x="56" y="67"/>
                  <a:pt x="56" y="55"/>
                </a:cubicBezTo>
                <a:cubicBezTo>
                  <a:pt x="56" y="54"/>
                  <a:pt x="56" y="53"/>
                  <a:pt x="56" y="52"/>
                </a:cubicBezTo>
                <a:cubicBezTo>
                  <a:pt x="56" y="52"/>
                  <a:pt x="56" y="52"/>
                  <a:pt x="56" y="51"/>
                </a:cubicBezTo>
                <a:cubicBezTo>
                  <a:pt x="56" y="49"/>
                  <a:pt x="54" y="47"/>
                  <a:pt x="51" y="47"/>
                </a:cubicBezTo>
                <a:cubicBezTo>
                  <a:pt x="49" y="47"/>
                  <a:pt x="47" y="49"/>
                  <a:pt x="47" y="51"/>
                </a:cubicBezTo>
                <a:cubicBezTo>
                  <a:pt x="47" y="52"/>
                  <a:pt x="47" y="52"/>
                  <a:pt x="46" y="52"/>
                </a:cubicBezTo>
                <a:cubicBezTo>
                  <a:pt x="47" y="53"/>
                  <a:pt x="47" y="54"/>
                  <a:pt x="47" y="55"/>
                </a:cubicBezTo>
                <a:cubicBezTo>
                  <a:pt x="47" y="67"/>
                  <a:pt x="37" y="77"/>
                  <a:pt x="25" y="77"/>
                </a:cubicBezTo>
                <a:cubicBezTo>
                  <a:pt x="14" y="77"/>
                  <a:pt x="5" y="68"/>
                  <a:pt x="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1" y="57"/>
                  <a:pt x="0" y="57"/>
                </a:cubicBezTo>
                <a:cubicBezTo>
                  <a:pt x="0" y="56"/>
                  <a:pt x="0" y="56"/>
                  <a:pt x="0" y="55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9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2"/>
                  <a:pt x="21" y="3"/>
                  <a:pt x="21" y="4"/>
                </a:cubicBezTo>
                <a:cubicBezTo>
                  <a:pt x="21" y="5"/>
                  <a:pt x="20" y="6"/>
                  <a:pt x="19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5" y="43"/>
                  <a:pt x="14" y="34"/>
                  <a:pt x="25" y="34"/>
                </a:cubicBezTo>
                <a:cubicBezTo>
                  <a:pt x="34" y="34"/>
                  <a:pt x="41" y="39"/>
                  <a:pt x="45" y="46"/>
                </a:cubicBezTo>
                <a:cubicBezTo>
                  <a:pt x="46" y="44"/>
                  <a:pt x="49" y="43"/>
                  <a:pt x="51" y="43"/>
                </a:cubicBezTo>
                <a:cubicBezTo>
                  <a:pt x="54" y="43"/>
                  <a:pt x="56" y="44"/>
                  <a:pt x="58" y="46"/>
                </a:cubicBezTo>
                <a:cubicBezTo>
                  <a:pt x="61" y="39"/>
                  <a:pt x="69" y="34"/>
                  <a:pt x="77" y="34"/>
                </a:cubicBezTo>
                <a:cubicBezTo>
                  <a:pt x="88" y="34"/>
                  <a:pt x="97" y="43"/>
                  <a:pt x="98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1" y="4"/>
                  <a:pt x="91" y="4"/>
                  <a:pt x="91" y="4"/>
                </a:cubicBezTo>
                <a:cubicBezTo>
                  <a:pt x="84" y="6"/>
                  <a:pt x="84" y="6"/>
                  <a:pt x="84" y="6"/>
                </a:cubicBezTo>
                <a:cubicBezTo>
                  <a:pt x="83" y="6"/>
                  <a:pt x="82" y="5"/>
                  <a:pt x="82" y="4"/>
                </a:cubicBezTo>
                <a:cubicBezTo>
                  <a:pt x="81" y="3"/>
                  <a:pt x="82" y="2"/>
                  <a:pt x="83" y="2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3" y="0"/>
                  <a:pt x="93" y="0"/>
                </a:cubicBezTo>
                <a:cubicBezTo>
                  <a:pt x="94" y="0"/>
                  <a:pt x="94" y="1"/>
                  <a:pt x="94" y="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2" y="56"/>
                </a:cubicBezTo>
                <a:cubicBezTo>
                  <a:pt x="102" y="57"/>
                  <a:pt x="102" y="57"/>
                  <a:pt x="102" y="57"/>
                </a:cubicBezTo>
                <a:close/>
                <a:moveTo>
                  <a:pt x="43" y="55"/>
                </a:moveTo>
                <a:cubicBezTo>
                  <a:pt x="43" y="46"/>
                  <a:pt x="35" y="38"/>
                  <a:pt x="25" y="38"/>
                </a:cubicBezTo>
                <a:cubicBezTo>
                  <a:pt x="16" y="38"/>
                  <a:pt x="8" y="46"/>
                  <a:pt x="8" y="55"/>
                </a:cubicBezTo>
                <a:cubicBezTo>
                  <a:pt x="8" y="65"/>
                  <a:pt x="16" y="73"/>
                  <a:pt x="25" y="73"/>
                </a:cubicBezTo>
                <a:cubicBezTo>
                  <a:pt x="35" y="73"/>
                  <a:pt x="43" y="65"/>
                  <a:pt x="43" y="55"/>
                </a:cubicBezTo>
                <a:close/>
                <a:moveTo>
                  <a:pt x="94" y="55"/>
                </a:moveTo>
                <a:cubicBezTo>
                  <a:pt x="94" y="46"/>
                  <a:pt x="87" y="38"/>
                  <a:pt x="77" y="38"/>
                </a:cubicBezTo>
                <a:cubicBezTo>
                  <a:pt x="68" y="38"/>
                  <a:pt x="60" y="46"/>
                  <a:pt x="60" y="55"/>
                </a:cubicBezTo>
                <a:cubicBezTo>
                  <a:pt x="60" y="65"/>
                  <a:pt x="68" y="73"/>
                  <a:pt x="77" y="73"/>
                </a:cubicBezTo>
                <a:cubicBezTo>
                  <a:pt x="87" y="73"/>
                  <a:pt x="94" y="65"/>
                  <a:pt x="9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63">
            <a:extLst>
              <a:ext uri="{FF2B5EF4-FFF2-40B4-BE49-F238E27FC236}">
                <a16:creationId xmlns:a16="http://schemas.microsoft.com/office/drawing/2014/main" id="{3CF5EC88-CB7D-467B-A8F5-28C713641F25}"/>
              </a:ext>
            </a:extLst>
          </p:cNvPr>
          <p:cNvSpPr>
            <a:spLocks noEditPoints="1"/>
          </p:cNvSpPr>
          <p:nvPr/>
        </p:nvSpPr>
        <p:spPr bwMode="auto">
          <a:xfrm>
            <a:off x="4550406" y="5584174"/>
            <a:ext cx="308651" cy="366714"/>
          </a:xfrm>
          <a:custGeom>
            <a:avLst/>
            <a:gdLst>
              <a:gd name="T0" fmla="*/ 59 w 85"/>
              <a:gd name="T1" fmla="*/ 9 h 101"/>
              <a:gd name="T2" fmla="*/ 55 w 85"/>
              <a:gd name="T3" fmla="*/ 0 h 101"/>
              <a:gd name="T4" fmla="*/ 28 w 85"/>
              <a:gd name="T5" fmla="*/ 1 h 101"/>
              <a:gd name="T6" fmla="*/ 2 w 85"/>
              <a:gd name="T7" fmla="*/ 13 h 101"/>
              <a:gd name="T8" fmla="*/ 0 w 85"/>
              <a:gd name="T9" fmla="*/ 23 h 101"/>
              <a:gd name="T10" fmla="*/ 9 w 85"/>
              <a:gd name="T11" fmla="*/ 25 h 101"/>
              <a:gd name="T12" fmla="*/ 13 w 85"/>
              <a:gd name="T13" fmla="*/ 100 h 101"/>
              <a:gd name="T14" fmla="*/ 70 w 85"/>
              <a:gd name="T15" fmla="*/ 101 h 101"/>
              <a:gd name="T16" fmla="*/ 76 w 85"/>
              <a:gd name="T17" fmla="*/ 25 h 101"/>
              <a:gd name="T18" fmla="*/ 83 w 85"/>
              <a:gd name="T19" fmla="*/ 25 h 101"/>
              <a:gd name="T20" fmla="*/ 85 w 85"/>
              <a:gd name="T21" fmla="*/ 15 h 101"/>
              <a:gd name="T22" fmla="*/ 72 w 85"/>
              <a:gd name="T23" fmla="*/ 25 h 101"/>
              <a:gd name="T24" fmla="*/ 17 w 85"/>
              <a:gd name="T25" fmla="*/ 97 h 101"/>
              <a:gd name="T26" fmla="*/ 13 w 85"/>
              <a:gd name="T27" fmla="*/ 25 h 101"/>
              <a:gd name="T28" fmla="*/ 72 w 85"/>
              <a:gd name="T29" fmla="*/ 25 h 101"/>
              <a:gd name="T30" fmla="*/ 4 w 85"/>
              <a:gd name="T31" fmla="*/ 21 h 101"/>
              <a:gd name="T32" fmla="*/ 28 w 85"/>
              <a:gd name="T33" fmla="*/ 12 h 101"/>
              <a:gd name="T34" fmla="*/ 31 w 85"/>
              <a:gd name="T35" fmla="*/ 4 h 101"/>
              <a:gd name="T36" fmla="*/ 56 w 85"/>
              <a:gd name="T37" fmla="*/ 11 h 101"/>
              <a:gd name="T38" fmla="*/ 81 w 85"/>
              <a:gd name="T39" fmla="*/ 16 h 101"/>
              <a:gd name="T40" fmla="*/ 55 w 85"/>
              <a:gd name="T41" fmla="*/ 89 h 101"/>
              <a:gd name="T42" fmla="*/ 53 w 85"/>
              <a:gd name="T43" fmla="*/ 87 h 101"/>
              <a:gd name="T44" fmla="*/ 58 w 85"/>
              <a:gd name="T45" fmla="*/ 34 h 101"/>
              <a:gd name="T46" fmla="*/ 57 w 85"/>
              <a:gd name="T47" fmla="*/ 87 h 101"/>
              <a:gd name="T48" fmla="*/ 30 w 85"/>
              <a:gd name="T49" fmla="*/ 89 h 101"/>
              <a:gd name="T50" fmla="*/ 26 w 85"/>
              <a:gd name="T51" fmla="*/ 36 h 101"/>
              <a:gd name="T52" fmla="*/ 30 w 85"/>
              <a:gd name="T53" fmla="*/ 36 h 101"/>
              <a:gd name="T54" fmla="*/ 30 w 85"/>
              <a:gd name="T55" fmla="*/ 89 h 101"/>
              <a:gd name="T56" fmla="*/ 43 w 85"/>
              <a:gd name="T57" fmla="*/ 89 h 101"/>
              <a:gd name="T58" fmla="*/ 41 w 85"/>
              <a:gd name="T59" fmla="*/ 36 h 101"/>
              <a:gd name="T60" fmla="*/ 45 w 85"/>
              <a:gd name="T61" fmla="*/ 36 h 101"/>
              <a:gd name="T62" fmla="*/ 43 w 85"/>
              <a:gd name="T63" fmla="*/ 8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" h="101">
                <a:moveTo>
                  <a:pt x="83" y="13"/>
                </a:moveTo>
                <a:cubicBezTo>
                  <a:pt x="59" y="9"/>
                  <a:pt x="59" y="9"/>
                  <a:pt x="59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6" y="0"/>
                  <a:pt x="5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0" y="1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1"/>
                  <a:pt x="15" y="10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71" y="101"/>
                  <a:pt x="72" y="101"/>
                  <a:pt x="72" y="100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5"/>
                  <a:pt x="85" y="24"/>
                  <a:pt x="85" y="23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3" y="13"/>
                </a:cubicBezTo>
                <a:close/>
                <a:moveTo>
                  <a:pt x="72" y="25"/>
                </a:moveTo>
                <a:cubicBezTo>
                  <a:pt x="68" y="97"/>
                  <a:pt x="68" y="97"/>
                  <a:pt x="68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81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16"/>
                  <a:pt x="4" y="16"/>
                  <a:pt x="4" y="16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2"/>
                  <a:pt x="30" y="12"/>
                  <a:pt x="30" y="11"/>
                </a:cubicBezTo>
                <a:cubicBezTo>
                  <a:pt x="31" y="4"/>
                  <a:pt x="31" y="4"/>
                  <a:pt x="31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6" y="12"/>
                  <a:pt x="57" y="12"/>
                </a:cubicBezTo>
                <a:cubicBezTo>
                  <a:pt x="81" y="16"/>
                  <a:pt x="81" y="16"/>
                  <a:pt x="81" y="16"/>
                </a:cubicBezTo>
                <a:lnTo>
                  <a:pt x="81" y="21"/>
                </a:lnTo>
                <a:close/>
                <a:moveTo>
                  <a:pt x="55" y="89"/>
                </a:moveTo>
                <a:cubicBezTo>
                  <a:pt x="55" y="89"/>
                  <a:pt x="55" y="89"/>
                  <a:pt x="55" y="89"/>
                </a:cubicBezTo>
                <a:cubicBezTo>
                  <a:pt x="54" y="89"/>
                  <a:pt x="53" y="88"/>
                  <a:pt x="53" y="8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5"/>
                  <a:pt x="57" y="34"/>
                  <a:pt x="58" y="34"/>
                </a:cubicBezTo>
                <a:cubicBezTo>
                  <a:pt x="59" y="34"/>
                  <a:pt x="60" y="35"/>
                  <a:pt x="60" y="36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8"/>
                  <a:pt x="57" y="89"/>
                  <a:pt x="55" y="89"/>
                </a:cubicBezTo>
                <a:close/>
                <a:moveTo>
                  <a:pt x="30" y="89"/>
                </a:moveTo>
                <a:cubicBezTo>
                  <a:pt x="29" y="89"/>
                  <a:pt x="28" y="88"/>
                  <a:pt x="28" y="87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9" y="34"/>
                  <a:pt x="30" y="35"/>
                  <a:pt x="30" y="36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8"/>
                  <a:pt x="31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lose/>
                <a:moveTo>
                  <a:pt x="43" y="89"/>
                </a:moveTo>
                <a:cubicBezTo>
                  <a:pt x="42" y="89"/>
                  <a:pt x="41" y="88"/>
                  <a:pt x="41" y="8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2" y="34"/>
                  <a:pt x="43" y="34"/>
                </a:cubicBezTo>
                <a:cubicBezTo>
                  <a:pt x="44" y="34"/>
                  <a:pt x="45" y="35"/>
                  <a:pt x="45" y="36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88"/>
                  <a:pt x="44" y="89"/>
                  <a:pt x="43" y="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64">
            <a:extLst>
              <a:ext uri="{FF2B5EF4-FFF2-40B4-BE49-F238E27FC236}">
                <a16:creationId xmlns:a16="http://schemas.microsoft.com/office/drawing/2014/main" id="{F48D1D01-E9C7-4C0F-9906-951B31AC095A}"/>
              </a:ext>
            </a:extLst>
          </p:cNvPr>
          <p:cNvSpPr>
            <a:spLocks noEditPoints="1"/>
          </p:cNvSpPr>
          <p:nvPr/>
        </p:nvSpPr>
        <p:spPr bwMode="auto">
          <a:xfrm>
            <a:off x="7068323" y="3684749"/>
            <a:ext cx="355767" cy="352863"/>
          </a:xfrm>
          <a:custGeom>
            <a:avLst/>
            <a:gdLst>
              <a:gd name="T0" fmla="*/ 100 w 103"/>
              <a:gd name="T1" fmla="*/ 49 h 102"/>
              <a:gd name="T2" fmla="*/ 53 w 103"/>
              <a:gd name="T3" fmla="*/ 1 h 102"/>
              <a:gd name="T4" fmla="*/ 50 w 103"/>
              <a:gd name="T5" fmla="*/ 1 h 102"/>
              <a:gd name="T6" fmla="*/ 3 w 103"/>
              <a:gd name="T7" fmla="*/ 49 h 102"/>
              <a:gd name="T8" fmla="*/ 3 w 103"/>
              <a:gd name="T9" fmla="*/ 61 h 102"/>
              <a:gd name="T10" fmla="*/ 13 w 103"/>
              <a:gd name="T11" fmla="*/ 62 h 102"/>
              <a:gd name="T12" fmla="*/ 13 w 103"/>
              <a:gd name="T13" fmla="*/ 100 h 102"/>
              <a:gd name="T14" fmla="*/ 15 w 103"/>
              <a:gd name="T15" fmla="*/ 102 h 102"/>
              <a:gd name="T16" fmla="*/ 41 w 103"/>
              <a:gd name="T17" fmla="*/ 102 h 102"/>
              <a:gd name="T18" fmla="*/ 43 w 103"/>
              <a:gd name="T19" fmla="*/ 100 h 102"/>
              <a:gd name="T20" fmla="*/ 43 w 103"/>
              <a:gd name="T21" fmla="*/ 72 h 102"/>
              <a:gd name="T22" fmla="*/ 60 w 103"/>
              <a:gd name="T23" fmla="*/ 72 h 102"/>
              <a:gd name="T24" fmla="*/ 60 w 103"/>
              <a:gd name="T25" fmla="*/ 100 h 102"/>
              <a:gd name="T26" fmla="*/ 62 w 103"/>
              <a:gd name="T27" fmla="*/ 102 h 102"/>
              <a:gd name="T28" fmla="*/ 87 w 103"/>
              <a:gd name="T29" fmla="*/ 102 h 102"/>
              <a:gd name="T30" fmla="*/ 89 w 103"/>
              <a:gd name="T31" fmla="*/ 100 h 102"/>
              <a:gd name="T32" fmla="*/ 89 w 103"/>
              <a:gd name="T33" fmla="*/ 62 h 102"/>
              <a:gd name="T34" fmla="*/ 94 w 103"/>
              <a:gd name="T35" fmla="*/ 63 h 102"/>
              <a:gd name="T36" fmla="*/ 100 w 103"/>
              <a:gd name="T37" fmla="*/ 61 h 102"/>
              <a:gd name="T38" fmla="*/ 100 w 103"/>
              <a:gd name="T39" fmla="*/ 49 h 102"/>
              <a:gd name="T40" fmla="*/ 64 w 103"/>
              <a:gd name="T41" fmla="*/ 98 h 102"/>
              <a:gd name="T42" fmla="*/ 64 w 103"/>
              <a:gd name="T43" fmla="*/ 70 h 102"/>
              <a:gd name="T44" fmla="*/ 62 w 103"/>
              <a:gd name="T45" fmla="*/ 68 h 102"/>
              <a:gd name="T46" fmla="*/ 41 w 103"/>
              <a:gd name="T47" fmla="*/ 68 h 102"/>
              <a:gd name="T48" fmla="*/ 39 w 103"/>
              <a:gd name="T49" fmla="*/ 70 h 102"/>
              <a:gd name="T50" fmla="*/ 39 w 103"/>
              <a:gd name="T51" fmla="*/ 98 h 102"/>
              <a:gd name="T52" fmla="*/ 17 w 103"/>
              <a:gd name="T53" fmla="*/ 98 h 102"/>
              <a:gd name="T54" fmla="*/ 17 w 103"/>
              <a:gd name="T55" fmla="*/ 58 h 102"/>
              <a:gd name="T56" fmla="*/ 51 w 103"/>
              <a:gd name="T57" fmla="*/ 23 h 102"/>
              <a:gd name="T58" fmla="*/ 85 w 103"/>
              <a:gd name="T59" fmla="*/ 58 h 102"/>
              <a:gd name="T60" fmla="*/ 85 w 103"/>
              <a:gd name="T61" fmla="*/ 98 h 102"/>
              <a:gd name="T62" fmla="*/ 64 w 103"/>
              <a:gd name="T63" fmla="*/ 98 h 102"/>
              <a:gd name="T64" fmla="*/ 97 w 103"/>
              <a:gd name="T65" fmla="*/ 58 h 102"/>
              <a:gd name="T66" fmla="*/ 91 w 103"/>
              <a:gd name="T67" fmla="*/ 58 h 102"/>
              <a:gd name="T68" fmla="*/ 53 w 103"/>
              <a:gd name="T69" fmla="*/ 19 h 102"/>
              <a:gd name="T70" fmla="*/ 51 w 103"/>
              <a:gd name="T71" fmla="*/ 19 h 102"/>
              <a:gd name="T72" fmla="*/ 50 w 103"/>
              <a:gd name="T73" fmla="*/ 19 h 102"/>
              <a:gd name="T74" fmla="*/ 12 w 103"/>
              <a:gd name="T75" fmla="*/ 58 h 102"/>
              <a:gd name="T76" fmla="*/ 6 w 103"/>
              <a:gd name="T77" fmla="*/ 58 h 102"/>
              <a:gd name="T78" fmla="*/ 6 w 103"/>
              <a:gd name="T79" fmla="*/ 52 h 102"/>
              <a:gd name="T80" fmla="*/ 51 w 103"/>
              <a:gd name="T81" fmla="*/ 5 h 102"/>
              <a:gd name="T82" fmla="*/ 97 w 103"/>
              <a:gd name="T83" fmla="*/ 52 h 102"/>
              <a:gd name="T84" fmla="*/ 97 w 103"/>
              <a:gd name="T85" fmla="*/ 5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02">
                <a:moveTo>
                  <a:pt x="100" y="49"/>
                </a:move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1" y="0"/>
                  <a:pt x="50" y="1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8"/>
                  <a:pt x="3" y="61"/>
                </a:cubicBezTo>
                <a:cubicBezTo>
                  <a:pt x="6" y="64"/>
                  <a:pt x="10" y="64"/>
                  <a:pt x="13" y="62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2"/>
                  <a:pt x="15" y="102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2" y="102"/>
                  <a:pt x="43" y="101"/>
                  <a:pt x="43" y="100"/>
                </a:cubicBezTo>
                <a:cubicBezTo>
                  <a:pt x="43" y="72"/>
                  <a:pt x="43" y="72"/>
                  <a:pt x="43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1"/>
                  <a:pt x="61" y="102"/>
                  <a:pt x="62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8" y="102"/>
                  <a:pt x="89" y="101"/>
                  <a:pt x="89" y="100"/>
                </a:cubicBezTo>
                <a:cubicBezTo>
                  <a:pt x="89" y="62"/>
                  <a:pt x="89" y="62"/>
                  <a:pt x="89" y="62"/>
                </a:cubicBezTo>
                <a:cubicBezTo>
                  <a:pt x="91" y="63"/>
                  <a:pt x="92" y="63"/>
                  <a:pt x="94" y="63"/>
                </a:cubicBezTo>
                <a:cubicBezTo>
                  <a:pt x="96" y="63"/>
                  <a:pt x="98" y="62"/>
                  <a:pt x="100" y="61"/>
                </a:cubicBezTo>
                <a:cubicBezTo>
                  <a:pt x="103" y="58"/>
                  <a:pt x="103" y="52"/>
                  <a:pt x="100" y="49"/>
                </a:cubicBezTo>
                <a:close/>
                <a:moveTo>
                  <a:pt x="64" y="98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9"/>
                  <a:pt x="63" y="68"/>
                  <a:pt x="6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8"/>
                  <a:pt x="39" y="69"/>
                  <a:pt x="39" y="70"/>
                </a:cubicBezTo>
                <a:cubicBezTo>
                  <a:pt x="39" y="98"/>
                  <a:pt x="39" y="98"/>
                  <a:pt x="39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58"/>
                  <a:pt x="17" y="58"/>
                  <a:pt x="17" y="58"/>
                </a:cubicBezTo>
                <a:cubicBezTo>
                  <a:pt x="51" y="23"/>
                  <a:pt x="51" y="23"/>
                  <a:pt x="51" y="23"/>
                </a:cubicBezTo>
                <a:cubicBezTo>
                  <a:pt x="85" y="58"/>
                  <a:pt x="85" y="58"/>
                  <a:pt x="85" y="58"/>
                </a:cubicBezTo>
                <a:cubicBezTo>
                  <a:pt x="85" y="98"/>
                  <a:pt x="85" y="98"/>
                  <a:pt x="85" y="98"/>
                </a:cubicBezTo>
                <a:lnTo>
                  <a:pt x="64" y="98"/>
                </a:lnTo>
                <a:close/>
                <a:moveTo>
                  <a:pt x="97" y="58"/>
                </a:moveTo>
                <a:cubicBezTo>
                  <a:pt x="95" y="60"/>
                  <a:pt x="92" y="60"/>
                  <a:pt x="91" y="58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2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12" y="58"/>
                  <a:pt x="12" y="58"/>
                  <a:pt x="12" y="58"/>
                </a:cubicBezTo>
                <a:cubicBezTo>
                  <a:pt x="10" y="60"/>
                  <a:pt x="7" y="60"/>
                  <a:pt x="6" y="58"/>
                </a:cubicBezTo>
                <a:cubicBezTo>
                  <a:pt x="4" y="56"/>
                  <a:pt x="4" y="53"/>
                  <a:pt x="6" y="52"/>
                </a:cubicBezTo>
                <a:cubicBezTo>
                  <a:pt x="51" y="5"/>
                  <a:pt x="51" y="5"/>
                  <a:pt x="51" y="5"/>
                </a:cubicBezTo>
                <a:cubicBezTo>
                  <a:pt x="97" y="52"/>
                  <a:pt x="97" y="52"/>
                  <a:pt x="97" y="52"/>
                </a:cubicBezTo>
                <a:cubicBezTo>
                  <a:pt x="99" y="53"/>
                  <a:pt x="99" y="56"/>
                  <a:pt x="97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68">
            <a:extLst>
              <a:ext uri="{FF2B5EF4-FFF2-40B4-BE49-F238E27FC236}">
                <a16:creationId xmlns:a16="http://schemas.microsoft.com/office/drawing/2014/main" id="{644282A3-3C84-41BD-9309-FFCBAFA2FE99}"/>
              </a:ext>
            </a:extLst>
          </p:cNvPr>
          <p:cNvSpPr>
            <a:spLocks noEditPoints="1"/>
          </p:cNvSpPr>
          <p:nvPr/>
        </p:nvSpPr>
        <p:spPr bwMode="auto">
          <a:xfrm>
            <a:off x="5682597" y="5589730"/>
            <a:ext cx="359938" cy="355602"/>
          </a:xfrm>
          <a:custGeom>
            <a:avLst/>
            <a:gdLst>
              <a:gd name="T0" fmla="*/ 100 w 102"/>
              <a:gd name="T1" fmla="*/ 17 h 101"/>
              <a:gd name="T2" fmla="*/ 70 w 102"/>
              <a:gd name="T3" fmla="*/ 17 h 101"/>
              <a:gd name="T4" fmla="*/ 72 w 102"/>
              <a:gd name="T5" fmla="*/ 10 h 101"/>
              <a:gd name="T6" fmla="*/ 62 w 102"/>
              <a:gd name="T7" fmla="*/ 0 h 101"/>
              <a:gd name="T8" fmla="*/ 51 w 102"/>
              <a:gd name="T9" fmla="*/ 10 h 101"/>
              <a:gd name="T10" fmla="*/ 53 w 102"/>
              <a:gd name="T11" fmla="*/ 17 h 101"/>
              <a:gd name="T12" fmla="*/ 48 w 102"/>
              <a:gd name="T13" fmla="*/ 17 h 101"/>
              <a:gd name="T14" fmla="*/ 51 w 102"/>
              <a:gd name="T15" fmla="*/ 10 h 101"/>
              <a:gd name="T16" fmla="*/ 40 w 102"/>
              <a:gd name="T17" fmla="*/ 0 h 101"/>
              <a:gd name="T18" fmla="*/ 30 w 102"/>
              <a:gd name="T19" fmla="*/ 10 h 101"/>
              <a:gd name="T20" fmla="*/ 32 w 102"/>
              <a:gd name="T21" fmla="*/ 17 h 101"/>
              <a:gd name="T22" fmla="*/ 2 w 102"/>
              <a:gd name="T23" fmla="*/ 17 h 101"/>
              <a:gd name="T24" fmla="*/ 0 w 102"/>
              <a:gd name="T25" fmla="*/ 19 h 101"/>
              <a:gd name="T26" fmla="*/ 0 w 102"/>
              <a:gd name="T27" fmla="*/ 49 h 101"/>
              <a:gd name="T28" fmla="*/ 2 w 102"/>
              <a:gd name="T29" fmla="*/ 51 h 101"/>
              <a:gd name="T30" fmla="*/ 9 w 102"/>
              <a:gd name="T31" fmla="*/ 51 h 101"/>
              <a:gd name="T32" fmla="*/ 9 w 102"/>
              <a:gd name="T33" fmla="*/ 99 h 101"/>
              <a:gd name="T34" fmla="*/ 11 w 102"/>
              <a:gd name="T35" fmla="*/ 101 h 101"/>
              <a:gd name="T36" fmla="*/ 91 w 102"/>
              <a:gd name="T37" fmla="*/ 101 h 101"/>
              <a:gd name="T38" fmla="*/ 93 w 102"/>
              <a:gd name="T39" fmla="*/ 99 h 101"/>
              <a:gd name="T40" fmla="*/ 93 w 102"/>
              <a:gd name="T41" fmla="*/ 51 h 101"/>
              <a:gd name="T42" fmla="*/ 100 w 102"/>
              <a:gd name="T43" fmla="*/ 51 h 101"/>
              <a:gd name="T44" fmla="*/ 102 w 102"/>
              <a:gd name="T45" fmla="*/ 49 h 101"/>
              <a:gd name="T46" fmla="*/ 102 w 102"/>
              <a:gd name="T47" fmla="*/ 19 h 101"/>
              <a:gd name="T48" fmla="*/ 100 w 102"/>
              <a:gd name="T49" fmla="*/ 17 h 101"/>
              <a:gd name="T50" fmla="*/ 98 w 102"/>
              <a:gd name="T51" fmla="*/ 47 h 101"/>
              <a:gd name="T52" fmla="*/ 59 w 102"/>
              <a:gd name="T53" fmla="*/ 47 h 101"/>
              <a:gd name="T54" fmla="*/ 59 w 102"/>
              <a:gd name="T55" fmla="*/ 21 h 101"/>
              <a:gd name="T56" fmla="*/ 98 w 102"/>
              <a:gd name="T57" fmla="*/ 21 h 101"/>
              <a:gd name="T58" fmla="*/ 98 w 102"/>
              <a:gd name="T59" fmla="*/ 47 h 101"/>
              <a:gd name="T60" fmla="*/ 47 w 102"/>
              <a:gd name="T61" fmla="*/ 21 h 101"/>
              <a:gd name="T62" fmla="*/ 55 w 102"/>
              <a:gd name="T63" fmla="*/ 21 h 101"/>
              <a:gd name="T64" fmla="*/ 55 w 102"/>
              <a:gd name="T65" fmla="*/ 97 h 101"/>
              <a:gd name="T66" fmla="*/ 47 w 102"/>
              <a:gd name="T67" fmla="*/ 97 h 101"/>
              <a:gd name="T68" fmla="*/ 47 w 102"/>
              <a:gd name="T69" fmla="*/ 21 h 101"/>
              <a:gd name="T70" fmla="*/ 62 w 102"/>
              <a:gd name="T71" fmla="*/ 4 h 101"/>
              <a:gd name="T72" fmla="*/ 68 w 102"/>
              <a:gd name="T73" fmla="*/ 10 h 101"/>
              <a:gd name="T74" fmla="*/ 62 w 102"/>
              <a:gd name="T75" fmla="*/ 17 h 101"/>
              <a:gd name="T76" fmla="*/ 55 w 102"/>
              <a:gd name="T77" fmla="*/ 10 h 101"/>
              <a:gd name="T78" fmla="*/ 62 w 102"/>
              <a:gd name="T79" fmla="*/ 4 h 101"/>
              <a:gd name="T80" fmla="*/ 34 w 102"/>
              <a:gd name="T81" fmla="*/ 10 h 101"/>
              <a:gd name="T82" fmla="*/ 40 w 102"/>
              <a:gd name="T83" fmla="*/ 4 h 101"/>
              <a:gd name="T84" fmla="*/ 47 w 102"/>
              <a:gd name="T85" fmla="*/ 10 h 101"/>
              <a:gd name="T86" fmla="*/ 40 w 102"/>
              <a:gd name="T87" fmla="*/ 17 h 101"/>
              <a:gd name="T88" fmla="*/ 34 w 102"/>
              <a:gd name="T89" fmla="*/ 10 h 101"/>
              <a:gd name="T90" fmla="*/ 43 w 102"/>
              <a:gd name="T91" fmla="*/ 21 h 101"/>
              <a:gd name="T92" fmla="*/ 43 w 102"/>
              <a:gd name="T93" fmla="*/ 47 h 101"/>
              <a:gd name="T94" fmla="*/ 4 w 102"/>
              <a:gd name="T95" fmla="*/ 47 h 101"/>
              <a:gd name="T96" fmla="*/ 4 w 102"/>
              <a:gd name="T97" fmla="*/ 21 h 101"/>
              <a:gd name="T98" fmla="*/ 43 w 102"/>
              <a:gd name="T99" fmla="*/ 21 h 101"/>
              <a:gd name="T100" fmla="*/ 13 w 102"/>
              <a:gd name="T101" fmla="*/ 51 h 101"/>
              <a:gd name="T102" fmla="*/ 43 w 102"/>
              <a:gd name="T103" fmla="*/ 51 h 101"/>
              <a:gd name="T104" fmla="*/ 43 w 102"/>
              <a:gd name="T105" fmla="*/ 97 h 101"/>
              <a:gd name="T106" fmla="*/ 13 w 102"/>
              <a:gd name="T107" fmla="*/ 97 h 101"/>
              <a:gd name="T108" fmla="*/ 13 w 102"/>
              <a:gd name="T109" fmla="*/ 51 h 101"/>
              <a:gd name="T110" fmla="*/ 89 w 102"/>
              <a:gd name="T111" fmla="*/ 97 h 101"/>
              <a:gd name="T112" fmla="*/ 59 w 102"/>
              <a:gd name="T113" fmla="*/ 97 h 101"/>
              <a:gd name="T114" fmla="*/ 59 w 102"/>
              <a:gd name="T115" fmla="*/ 51 h 101"/>
              <a:gd name="T116" fmla="*/ 89 w 102"/>
              <a:gd name="T117" fmla="*/ 51 h 101"/>
              <a:gd name="T118" fmla="*/ 89 w 102"/>
              <a:gd name="T119" fmla="*/ 9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2" h="101">
                <a:moveTo>
                  <a:pt x="100" y="17"/>
                </a:moveTo>
                <a:cubicBezTo>
                  <a:pt x="70" y="17"/>
                  <a:pt x="70" y="17"/>
                  <a:pt x="70" y="17"/>
                </a:cubicBezTo>
                <a:cubicBezTo>
                  <a:pt x="71" y="15"/>
                  <a:pt x="72" y="13"/>
                  <a:pt x="72" y="10"/>
                </a:cubicBezTo>
                <a:cubicBezTo>
                  <a:pt x="72" y="5"/>
                  <a:pt x="67" y="0"/>
                  <a:pt x="62" y="0"/>
                </a:cubicBezTo>
                <a:cubicBezTo>
                  <a:pt x="56" y="0"/>
                  <a:pt x="51" y="5"/>
                  <a:pt x="51" y="10"/>
                </a:cubicBezTo>
                <a:cubicBezTo>
                  <a:pt x="51" y="13"/>
                  <a:pt x="52" y="15"/>
                  <a:pt x="53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50" y="15"/>
                  <a:pt x="51" y="13"/>
                  <a:pt x="51" y="10"/>
                </a:cubicBezTo>
                <a:cubicBezTo>
                  <a:pt x="51" y="5"/>
                  <a:pt x="46" y="0"/>
                  <a:pt x="40" y="0"/>
                </a:cubicBezTo>
                <a:cubicBezTo>
                  <a:pt x="35" y="0"/>
                  <a:pt x="30" y="5"/>
                  <a:pt x="30" y="10"/>
                </a:cubicBezTo>
                <a:cubicBezTo>
                  <a:pt x="30" y="13"/>
                  <a:pt x="31" y="15"/>
                  <a:pt x="3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8"/>
                  <a:pt x="0" y="1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1" y="51"/>
                  <a:pt x="2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101"/>
                  <a:pt x="10" y="101"/>
                  <a:pt x="1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101"/>
                  <a:pt x="93" y="101"/>
                  <a:pt x="93" y="99"/>
                </a:cubicBezTo>
                <a:cubicBezTo>
                  <a:pt x="93" y="51"/>
                  <a:pt x="93" y="51"/>
                  <a:pt x="93" y="51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101" y="51"/>
                  <a:pt x="102" y="50"/>
                  <a:pt x="102" y="4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8"/>
                  <a:pt x="101" y="17"/>
                  <a:pt x="100" y="17"/>
                </a:cubicBezTo>
                <a:close/>
                <a:moveTo>
                  <a:pt x="98" y="47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21"/>
                  <a:pt x="59" y="21"/>
                  <a:pt x="59" y="21"/>
                </a:cubicBezTo>
                <a:cubicBezTo>
                  <a:pt x="98" y="21"/>
                  <a:pt x="98" y="21"/>
                  <a:pt x="98" y="21"/>
                </a:cubicBezTo>
                <a:lnTo>
                  <a:pt x="98" y="47"/>
                </a:lnTo>
                <a:close/>
                <a:moveTo>
                  <a:pt x="47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97"/>
                  <a:pt x="55" y="97"/>
                  <a:pt x="55" y="97"/>
                </a:cubicBezTo>
                <a:cubicBezTo>
                  <a:pt x="47" y="97"/>
                  <a:pt x="47" y="97"/>
                  <a:pt x="47" y="97"/>
                </a:cubicBezTo>
                <a:lnTo>
                  <a:pt x="47" y="21"/>
                </a:lnTo>
                <a:close/>
                <a:moveTo>
                  <a:pt x="62" y="4"/>
                </a:moveTo>
                <a:cubicBezTo>
                  <a:pt x="65" y="4"/>
                  <a:pt x="68" y="7"/>
                  <a:pt x="68" y="10"/>
                </a:cubicBezTo>
                <a:cubicBezTo>
                  <a:pt x="68" y="14"/>
                  <a:pt x="65" y="17"/>
                  <a:pt x="62" y="17"/>
                </a:cubicBezTo>
                <a:cubicBezTo>
                  <a:pt x="58" y="17"/>
                  <a:pt x="55" y="14"/>
                  <a:pt x="55" y="10"/>
                </a:cubicBezTo>
                <a:cubicBezTo>
                  <a:pt x="55" y="7"/>
                  <a:pt x="58" y="4"/>
                  <a:pt x="62" y="4"/>
                </a:cubicBezTo>
                <a:close/>
                <a:moveTo>
                  <a:pt x="34" y="10"/>
                </a:moveTo>
                <a:cubicBezTo>
                  <a:pt x="34" y="7"/>
                  <a:pt x="37" y="4"/>
                  <a:pt x="40" y="4"/>
                </a:cubicBezTo>
                <a:cubicBezTo>
                  <a:pt x="44" y="4"/>
                  <a:pt x="47" y="7"/>
                  <a:pt x="47" y="10"/>
                </a:cubicBezTo>
                <a:cubicBezTo>
                  <a:pt x="47" y="14"/>
                  <a:pt x="44" y="17"/>
                  <a:pt x="40" y="17"/>
                </a:cubicBezTo>
                <a:cubicBezTo>
                  <a:pt x="37" y="17"/>
                  <a:pt x="34" y="14"/>
                  <a:pt x="34" y="10"/>
                </a:cubicBezTo>
                <a:close/>
                <a:moveTo>
                  <a:pt x="43" y="21"/>
                </a:moveTo>
                <a:cubicBezTo>
                  <a:pt x="43" y="47"/>
                  <a:pt x="43" y="47"/>
                  <a:pt x="43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21"/>
                  <a:pt x="4" y="21"/>
                  <a:pt x="4" y="21"/>
                </a:cubicBezTo>
                <a:lnTo>
                  <a:pt x="43" y="21"/>
                </a:lnTo>
                <a:close/>
                <a:moveTo>
                  <a:pt x="13" y="51"/>
                </a:moveTo>
                <a:cubicBezTo>
                  <a:pt x="43" y="51"/>
                  <a:pt x="43" y="51"/>
                  <a:pt x="43" y="51"/>
                </a:cubicBezTo>
                <a:cubicBezTo>
                  <a:pt x="43" y="97"/>
                  <a:pt x="43" y="97"/>
                  <a:pt x="43" y="97"/>
                </a:cubicBezTo>
                <a:cubicBezTo>
                  <a:pt x="13" y="97"/>
                  <a:pt x="13" y="97"/>
                  <a:pt x="13" y="97"/>
                </a:cubicBezTo>
                <a:lnTo>
                  <a:pt x="13" y="51"/>
                </a:lnTo>
                <a:close/>
                <a:moveTo>
                  <a:pt x="89" y="97"/>
                </a:moveTo>
                <a:cubicBezTo>
                  <a:pt x="59" y="97"/>
                  <a:pt x="59" y="97"/>
                  <a:pt x="59" y="97"/>
                </a:cubicBezTo>
                <a:cubicBezTo>
                  <a:pt x="59" y="51"/>
                  <a:pt x="59" y="51"/>
                  <a:pt x="59" y="51"/>
                </a:cubicBezTo>
                <a:cubicBezTo>
                  <a:pt x="89" y="51"/>
                  <a:pt x="89" y="51"/>
                  <a:pt x="89" y="51"/>
                </a:cubicBezTo>
                <a:lnTo>
                  <a:pt x="89" y="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76">
            <a:extLst>
              <a:ext uri="{FF2B5EF4-FFF2-40B4-BE49-F238E27FC236}">
                <a16:creationId xmlns:a16="http://schemas.microsoft.com/office/drawing/2014/main" id="{63FCC180-8F5A-46CB-96A5-49A42D05DA69}"/>
              </a:ext>
            </a:extLst>
          </p:cNvPr>
          <p:cNvSpPr>
            <a:spLocks noEditPoints="1"/>
          </p:cNvSpPr>
          <p:nvPr/>
        </p:nvSpPr>
        <p:spPr bwMode="auto">
          <a:xfrm>
            <a:off x="6335327" y="5592113"/>
            <a:ext cx="381001" cy="350837"/>
          </a:xfrm>
          <a:custGeom>
            <a:avLst/>
            <a:gdLst>
              <a:gd name="T0" fmla="*/ 95 w 98"/>
              <a:gd name="T1" fmla="*/ 37 h 90"/>
              <a:gd name="T2" fmla="*/ 69 w 98"/>
              <a:gd name="T3" fmla="*/ 43 h 90"/>
              <a:gd name="T4" fmla="*/ 10 w 98"/>
              <a:gd name="T5" fmla="*/ 33 h 90"/>
              <a:gd name="T6" fmla="*/ 0 w 98"/>
              <a:gd name="T7" fmla="*/ 80 h 90"/>
              <a:gd name="T8" fmla="*/ 59 w 98"/>
              <a:gd name="T9" fmla="*/ 90 h 90"/>
              <a:gd name="T10" fmla="*/ 69 w 98"/>
              <a:gd name="T11" fmla="*/ 78 h 90"/>
              <a:gd name="T12" fmla="*/ 96 w 98"/>
              <a:gd name="T13" fmla="*/ 86 h 90"/>
              <a:gd name="T14" fmla="*/ 98 w 98"/>
              <a:gd name="T15" fmla="*/ 84 h 90"/>
              <a:gd name="T16" fmla="*/ 97 w 98"/>
              <a:gd name="T17" fmla="*/ 37 h 90"/>
              <a:gd name="T18" fmla="*/ 59 w 98"/>
              <a:gd name="T19" fmla="*/ 86 h 90"/>
              <a:gd name="T20" fmla="*/ 4 w 98"/>
              <a:gd name="T21" fmla="*/ 80 h 90"/>
              <a:gd name="T22" fmla="*/ 10 w 98"/>
              <a:gd name="T23" fmla="*/ 37 h 90"/>
              <a:gd name="T24" fmla="*/ 65 w 98"/>
              <a:gd name="T25" fmla="*/ 43 h 90"/>
              <a:gd name="T26" fmla="*/ 65 w 98"/>
              <a:gd name="T27" fmla="*/ 76 h 90"/>
              <a:gd name="T28" fmla="*/ 94 w 98"/>
              <a:gd name="T29" fmla="*/ 81 h 90"/>
              <a:gd name="T30" fmla="*/ 69 w 98"/>
              <a:gd name="T31" fmla="*/ 49 h 90"/>
              <a:gd name="T32" fmla="*/ 94 w 98"/>
              <a:gd name="T33" fmla="*/ 81 h 90"/>
              <a:gd name="T34" fmla="*/ 4 w 98"/>
              <a:gd name="T35" fmla="*/ 17 h 90"/>
              <a:gd name="T36" fmla="*/ 37 w 98"/>
              <a:gd name="T37" fmla="*/ 17 h 90"/>
              <a:gd name="T38" fmla="*/ 20 w 98"/>
              <a:gd name="T39" fmla="*/ 29 h 90"/>
              <a:gd name="T40" fmla="*/ 20 w 98"/>
              <a:gd name="T41" fmla="*/ 4 h 90"/>
              <a:gd name="T42" fmla="*/ 20 w 98"/>
              <a:gd name="T43" fmla="*/ 29 h 90"/>
              <a:gd name="T44" fmla="*/ 37 w 98"/>
              <a:gd name="T45" fmla="*/ 21 h 90"/>
              <a:gd name="T46" fmla="*/ 61 w 98"/>
              <a:gd name="T47" fmla="*/ 21 h 90"/>
              <a:gd name="T48" fmla="*/ 49 w 98"/>
              <a:gd name="T49" fmla="*/ 29 h 90"/>
              <a:gd name="T50" fmla="*/ 49 w 98"/>
              <a:gd name="T51" fmla="*/ 13 h 90"/>
              <a:gd name="T52" fmla="*/ 49 w 98"/>
              <a:gd name="T53" fmla="*/ 29 h 90"/>
              <a:gd name="T54" fmla="*/ 14 w 98"/>
              <a:gd name="T55" fmla="*/ 66 h 90"/>
              <a:gd name="T56" fmla="*/ 14 w 98"/>
              <a:gd name="T57" fmla="*/ 78 h 90"/>
              <a:gd name="T58" fmla="*/ 61 w 98"/>
              <a:gd name="T59" fmla="*/ 72 h 90"/>
              <a:gd name="T60" fmla="*/ 55 w 98"/>
              <a:gd name="T61" fmla="*/ 74 h 90"/>
              <a:gd name="T62" fmla="*/ 12 w 98"/>
              <a:gd name="T63" fmla="*/ 72 h 90"/>
              <a:gd name="T64" fmla="*/ 55 w 98"/>
              <a:gd name="T65" fmla="*/ 70 h 90"/>
              <a:gd name="T66" fmla="*/ 55 w 98"/>
              <a:gd name="T67" fmla="*/ 74 h 90"/>
              <a:gd name="T68" fmla="*/ 59 w 98"/>
              <a:gd name="T69" fmla="*/ 45 h 90"/>
              <a:gd name="T70" fmla="*/ 49 w 98"/>
              <a:gd name="T71" fmla="*/ 47 h 90"/>
              <a:gd name="T72" fmla="*/ 59 w 98"/>
              <a:gd name="T73" fmla="*/ 4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90">
                <a:moveTo>
                  <a:pt x="97" y="37"/>
                </a:moveTo>
                <a:cubicBezTo>
                  <a:pt x="96" y="37"/>
                  <a:pt x="96" y="37"/>
                  <a:pt x="95" y="37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38"/>
                  <a:pt x="65" y="33"/>
                  <a:pt x="5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5" y="33"/>
                  <a:pt x="0" y="38"/>
                  <a:pt x="0" y="4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5" y="90"/>
                  <a:pt x="10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65" y="90"/>
                  <a:pt x="69" y="85"/>
                  <a:pt x="69" y="80"/>
                </a:cubicBezTo>
                <a:cubicBezTo>
                  <a:pt x="69" y="78"/>
                  <a:pt x="69" y="78"/>
                  <a:pt x="69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86"/>
                  <a:pt x="95" y="86"/>
                  <a:pt x="96" y="86"/>
                </a:cubicBezTo>
                <a:cubicBezTo>
                  <a:pt x="96" y="86"/>
                  <a:pt x="96" y="86"/>
                  <a:pt x="97" y="85"/>
                </a:cubicBezTo>
                <a:cubicBezTo>
                  <a:pt x="97" y="85"/>
                  <a:pt x="98" y="84"/>
                  <a:pt x="98" y="84"/>
                </a:cubicBezTo>
                <a:cubicBezTo>
                  <a:pt x="98" y="39"/>
                  <a:pt x="98" y="39"/>
                  <a:pt x="98" y="39"/>
                </a:cubicBezTo>
                <a:cubicBezTo>
                  <a:pt x="98" y="38"/>
                  <a:pt x="97" y="38"/>
                  <a:pt x="97" y="37"/>
                </a:cubicBezTo>
                <a:close/>
                <a:moveTo>
                  <a:pt x="65" y="80"/>
                </a:moveTo>
                <a:cubicBezTo>
                  <a:pt x="65" y="83"/>
                  <a:pt x="62" y="86"/>
                  <a:pt x="59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7" y="86"/>
                  <a:pt x="4" y="83"/>
                  <a:pt x="4" y="80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0"/>
                  <a:pt x="7" y="37"/>
                  <a:pt x="10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62" y="37"/>
                  <a:pt x="65" y="40"/>
                  <a:pt x="65" y="43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76"/>
                  <a:pt x="65" y="76"/>
                  <a:pt x="65" y="76"/>
                </a:cubicBezTo>
                <a:lnTo>
                  <a:pt x="65" y="80"/>
                </a:lnTo>
                <a:close/>
                <a:moveTo>
                  <a:pt x="94" y="81"/>
                </a:moveTo>
                <a:cubicBezTo>
                  <a:pt x="69" y="74"/>
                  <a:pt x="69" y="74"/>
                  <a:pt x="69" y="74"/>
                </a:cubicBezTo>
                <a:cubicBezTo>
                  <a:pt x="69" y="49"/>
                  <a:pt x="69" y="49"/>
                  <a:pt x="69" y="49"/>
                </a:cubicBezTo>
                <a:cubicBezTo>
                  <a:pt x="94" y="42"/>
                  <a:pt x="94" y="42"/>
                  <a:pt x="94" y="42"/>
                </a:cubicBezTo>
                <a:lnTo>
                  <a:pt x="94" y="81"/>
                </a:lnTo>
                <a:close/>
                <a:moveTo>
                  <a:pt x="20" y="0"/>
                </a:moveTo>
                <a:cubicBezTo>
                  <a:pt x="11" y="0"/>
                  <a:pt x="4" y="8"/>
                  <a:pt x="4" y="17"/>
                </a:cubicBezTo>
                <a:cubicBezTo>
                  <a:pt x="4" y="26"/>
                  <a:pt x="11" y="33"/>
                  <a:pt x="20" y="33"/>
                </a:cubicBezTo>
                <a:cubicBezTo>
                  <a:pt x="29" y="33"/>
                  <a:pt x="37" y="26"/>
                  <a:pt x="37" y="17"/>
                </a:cubicBezTo>
                <a:cubicBezTo>
                  <a:pt x="37" y="8"/>
                  <a:pt x="29" y="0"/>
                  <a:pt x="20" y="0"/>
                </a:cubicBezTo>
                <a:close/>
                <a:moveTo>
                  <a:pt x="20" y="29"/>
                </a:moveTo>
                <a:cubicBezTo>
                  <a:pt x="14" y="29"/>
                  <a:pt x="8" y="23"/>
                  <a:pt x="8" y="17"/>
                </a:cubicBezTo>
                <a:cubicBezTo>
                  <a:pt x="8" y="10"/>
                  <a:pt x="14" y="4"/>
                  <a:pt x="20" y="4"/>
                </a:cubicBezTo>
                <a:cubicBezTo>
                  <a:pt x="27" y="4"/>
                  <a:pt x="33" y="10"/>
                  <a:pt x="33" y="17"/>
                </a:cubicBezTo>
                <a:cubicBezTo>
                  <a:pt x="33" y="23"/>
                  <a:pt x="27" y="29"/>
                  <a:pt x="20" y="29"/>
                </a:cubicBezTo>
                <a:close/>
                <a:moveTo>
                  <a:pt x="49" y="9"/>
                </a:moveTo>
                <a:cubicBezTo>
                  <a:pt x="42" y="9"/>
                  <a:pt x="37" y="14"/>
                  <a:pt x="37" y="21"/>
                </a:cubicBezTo>
                <a:cubicBezTo>
                  <a:pt x="37" y="27"/>
                  <a:pt x="42" y="33"/>
                  <a:pt x="49" y="33"/>
                </a:cubicBezTo>
                <a:cubicBezTo>
                  <a:pt x="55" y="33"/>
                  <a:pt x="61" y="27"/>
                  <a:pt x="61" y="21"/>
                </a:cubicBezTo>
                <a:cubicBezTo>
                  <a:pt x="61" y="14"/>
                  <a:pt x="55" y="9"/>
                  <a:pt x="49" y="9"/>
                </a:cubicBezTo>
                <a:close/>
                <a:moveTo>
                  <a:pt x="49" y="29"/>
                </a:moveTo>
                <a:cubicBezTo>
                  <a:pt x="44" y="29"/>
                  <a:pt x="41" y="25"/>
                  <a:pt x="41" y="21"/>
                </a:cubicBezTo>
                <a:cubicBezTo>
                  <a:pt x="41" y="16"/>
                  <a:pt x="44" y="13"/>
                  <a:pt x="49" y="13"/>
                </a:cubicBezTo>
                <a:cubicBezTo>
                  <a:pt x="53" y="13"/>
                  <a:pt x="57" y="16"/>
                  <a:pt x="57" y="21"/>
                </a:cubicBezTo>
                <a:cubicBezTo>
                  <a:pt x="57" y="25"/>
                  <a:pt x="53" y="29"/>
                  <a:pt x="49" y="29"/>
                </a:cubicBezTo>
                <a:close/>
                <a:moveTo>
                  <a:pt x="55" y="66"/>
                </a:move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8" y="68"/>
                  <a:pt x="8" y="72"/>
                </a:cubicBezTo>
                <a:cubicBezTo>
                  <a:pt x="8" y="75"/>
                  <a:pt x="11" y="78"/>
                  <a:pt x="14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8" y="78"/>
                  <a:pt x="61" y="75"/>
                  <a:pt x="61" y="72"/>
                </a:cubicBezTo>
                <a:cubicBezTo>
                  <a:pt x="61" y="68"/>
                  <a:pt x="58" y="66"/>
                  <a:pt x="55" y="66"/>
                </a:cubicBezTo>
                <a:close/>
                <a:moveTo>
                  <a:pt x="55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3" y="74"/>
                  <a:pt x="12" y="73"/>
                  <a:pt x="12" y="72"/>
                </a:cubicBezTo>
                <a:cubicBezTo>
                  <a:pt x="12" y="70"/>
                  <a:pt x="13" y="70"/>
                  <a:pt x="14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70"/>
                  <a:pt x="57" y="70"/>
                  <a:pt x="57" y="72"/>
                </a:cubicBezTo>
                <a:cubicBezTo>
                  <a:pt x="57" y="73"/>
                  <a:pt x="56" y="74"/>
                  <a:pt x="55" y="74"/>
                </a:cubicBezTo>
                <a:close/>
                <a:moveTo>
                  <a:pt x="61" y="47"/>
                </a:moveTo>
                <a:cubicBezTo>
                  <a:pt x="61" y="46"/>
                  <a:pt x="60" y="45"/>
                  <a:pt x="59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49" y="46"/>
                  <a:pt x="49" y="47"/>
                </a:cubicBezTo>
                <a:cubicBezTo>
                  <a:pt x="49" y="48"/>
                  <a:pt x="50" y="49"/>
                  <a:pt x="5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60" y="49"/>
                  <a:pt x="61" y="48"/>
                  <a:pt x="61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80">
            <a:extLst>
              <a:ext uri="{FF2B5EF4-FFF2-40B4-BE49-F238E27FC236}">
                <a16:creationId xmlns:a16="http://schemas.microsoft.com/office/drawing/2014/main" id="{6CD6625A-0ED6-4266-BEA2-7CAACAE8DE90}"/>
              </a:ext>
            </a:extLst>
          </p:cNvPr>
          <p:cNvSpPr>
            <a:spLocks noEditPoints="1"/>
          </p:cNvSpPr>
          <p:nvPr/>
        </p:nvSpPr>
        <p:spPr bwMode="auto">
          <a:xfrm>
            <a:off x="5174311" y="4331678"/>
            <a:ext cx="241158" cy="357270"/>
          </a:xfrm>
          <a:custGeom>
            <a:avLst/>
            <a:gdLst>
              <a:gd name="T0" fmla="*/ 33 w 65"/>
              <a:gd name="T1" fmla="*/ 0 h 98"/>
              <a:gd name="T2" fmla="*/ 0 w 65"/>
              <a:gd name="T3" fmla="*/ 33 h 98"/>
              <a:gd name="T4" fmla="*/ 10 w 65"/>
              <a:gd name="T5" fmla="*/ 59 h 98"/>
              <a:gd name="T6" fmla="*/ 16 w 65"/>
              <a:gd name="T7" fmla="*/ 76 h 98"/>
              <a:gd name="T8" fmla="*/ 16 w 65"/>
              <a:gd name="T9" fmla="*/ 88 h 98"/>
              <a:gd name="T10" fmla="*/ 18 w 65"/>
              <a:gd name="T11" fmla="*/ 90 h 98"/>
              <a:gd name="T12" fmla="*/ 20 w 65"/>
              <a:gd name="T13" fmla="*/ 90 h 98"/>
              <a:gd name="T14" fmla="*/ 20 w 65"/>
              <a:gd name="T15" fmla="*/ 92 h 98"/>
              <a:gd name="T16" fmla="*/ 27 w 65"/>
              <a:gd name="T17" fmla="*/ 98 h 98"/>
              <a:gd name="T18" fmla="*/ 39 w 65"/>
              <a:gd name="T19" fmla="*/ 98 h 98"/>
              <a:gd name="T20" fmla="*/ 45 w 65"/>
              <a:gd name="T21" fmla="*/ 92 h 98"/>
              <a:gd name="T22" fmla="*/ 45 w 65"/>
              <a:gd name="T23" fmla="*/ 90 h 98"/>
              <a:gd name="T24" fmla="*/ 47 w 65"/>
              <a:gd name="T25" fmla="*/ 90 h 98"/>
              <a:gd name="T26" fmla="*/ 49 w 65"/>
              <a:gd name="T27" fmla="*/ 88 h 98"/>
              <a:gd name="T28" fmla="*/ 49 w 65"/>
              <a:gd name="T29" fmla="*/ 76 h 98"/>
              <a:gd name="T30" fmla="*/ 56 w 65"/>
              <a:gd name="T31" fmla="*/ 59 h 98"/>
              <a:gd name="T32" fmla="*/ 65 w 65"/>
              <a:gd name="T33" fmla="*/ 33 h 98"/>
              <a:gd name="T34" fmla="*/ 33 w 65"/>
              <a:gd name="T35" fmla="*/ 0 h 98"/>
              <a:gd name="T36" fmla="*/ 41 w 65"/>
              <a:gd name="T37" fmla="*/ 92 h 98"/>
              <a:gd name="T38" fmla="*/ 39 w 65"/>
              <a:gd name="T39" fmla="*/ 94 h 98"/>
              <a:gd name="T40" fmla="*/ 27 w 65"/>
              <a:gd name="T41" fmla="*/ 94 h 98"/>
              <a:gd name="T42" fmla="*/ 24 w 65"/>
              <a:gd name="T43" fmla="*/ 92 h 98"/>
              <a:gd name="T44" fmla="*/ 24 w 65"/>
              <a:gd name="T45" fmla="*/ 90 h 98"/>
              <a:gd name="T46" fmla="*/ 41 w 65"/>
              <a:gd name="T47" fmla="*/ 90 h 98"/>
              <a:gd name="T48" fmla="*/ 41 w 65"/>
              <a:gd name="T49" fmla="*/ 92 h 98"/>
              <a:gd name="T50" fmla="*/ 45 w 65"/>
              <a:gd name="T51" fmla="*/ 86 h 98"/>
              <a:gd name="T52" fmla="*/ 20 w 65"/>
              <a:gd name="T53" fmla="*/ 86 h 98"/>
              <a:gd name="T54" fmla="*/ 20 w 65"/>
              <a:gd name="T55" fmla="*/ 76 h 98"/>
              <a:gd name="T56" fmla="*/ 20 w 65"/>
              <a:gd name="T57" fmla="*/ 74 h 98"/>
              <a:gd name="T58" fmla="*/ 45 w 65"/>
              <a:gd name="T59" fmla="*/ 74 h 98"/>
              <a:gd name="T60" fmla="*/ 45 w 65"/>
              <a:gd name="T61" fmla="*/ 76 h 98"/>
              <a:gd name="T62" fmla="*/ 45 w 65"/>
              <a:gd name="T63" fmla="*/ 86 h 98"/>
              <a:gd name="T64" fmla="*/ 52 w 65"/>
              <a:gd name="T65" fmla="*/ 57 h 98"/>
              <a:gd name="T66" fmla="*/ 46 w 65"/>
              <a:gd name="T67" fmla="*/ 70 h 98"/>
              <a:gd name="T68" fmla="*/ 19 w 65"/>
              <a:gd name="T69" fmla="*/ 70 h 98"/>
              <a:gd name="T70" fmla="*/ 13 w 65"/>
              <a:gd name="T71" fmla="*/ 57 h 98"/>
              <a:gd name="T72" fmla="*/ 4 w 65"/>
              <a:gd name="T73" fmla="*/ 33 h 98"/>
              <a:gd name="T74" fmla="*/ 33 w 65"/>
              <a:gd name="T75" fmla="*/ 4 h 98"/>
              <a:gd name="T76" fmla="*/ 61 w 65"/>
              <a:gd name="T77" fmla="*/ 33 h 98"/>
              <a:gd name="T78" fmla="*/ 52 w 65"/>
              <a:gd name="T79" fmla="*/ 57 h 98"/>
              <a:gd name="T80" fmla="*/ 23 w 65"/>
              <a:gd name="T81" fmla="*/ 53 h 98"/>
              <a:gd name="T82" fmla="*/ 24 w 65"/>
              <a:gd name="T83" fmla="*/ 50 h 98"/>
              <a:gd name="T84" fmla="*/ 23 w 65"/>
              <a:gd name="T85" fmla="*/ 48 h 98"/>
              <a:gd name="T86" fmla="*/ 16 w 65"/>
              <a:gd name="T87" fmla="*/ 33 h 98"/>
              <a:gd name="T88" fmla="*/ 31 w 65"/>
              <a:gd name="T89" fmla="*/ 17 h 98"/>
              <a:gd name="T90" fmla="*/ 33 w 65"/>
              <a:gd name="T91" fmla="*/ 14 h 98"/>
              <a:gd name="T92" fmla="*/ 30 w 65"/>
              <a:gd name="T93" fmla="*/ 13 h 98"/>
              <a:gd name="T94" fmla="*/ 12 w 65"/>
              <a:gd name="T95" fmla="*/ 33 h 98"/>
              <a:gd name="T96" fmla="*/ 19 w 65"/>
              <a:gd name="T97" fmla="*/ 50 h 98"/>
              <a:gd name="T98" fmla="*/ 21 w 65"/>
              <a:gd name="T99" fmla="*/ 52 h 98"/>
              <a:gd name="T100" fmla="*/ 22 w 65"/>
              <a:gd name="T101" fmla="*/ 53 h 98"/>
              <a:gd name="T102" fmla="*/ 23 w 65"/>
              <a:gd name="T103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" h="98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43"/>
                  <a:pt x="5" y="51"/>
                  <a:pt x="10" y="59"/>
                </a:cubicBezTo>
                <a:cubicBezTo>
                  <a:pt x="13" y="65"/>
                  <a:pt x="16" y="71"/>
                  <a:pt x="16" y="76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9"/>
                  <a:pt x="17" y="90"/>
                  <a:pt x="18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5"/>
                  <a:pt x="23" y="98"/>
                  <a:pt x="27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2" y="98"/>
                  <a:pt x="45" y="95"/>
                  <a:pt x="45" y="92"/>
                </a:cubicBezTo>
                <a:cubicBezTo>
                  <a:pt x="45" y="90"/>
                  <a:pt x="45" y="90"/>
                  <a:pt x="45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8" y="90"/>
                  <a:pt x="49" y="89"/>
                  <a:pt x="49" y="88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1"/>
                  <a:pt x="52" y="65"/>
                  <a:pt x="56" y="59"/>
                </a:cubicBezTo>
                <a:cubicBezTo>
                  <a:pt x="60" y="51"/>
                  <a:pt x="65" y="43"/>
                  <a:pt x="65" y="33"/>
                </a:cubicBezTo>
                <a:cubicBezTo>
                  <a:pt x="65" y="15"/>
                  <a:pt x="51" y="0"/>
                  <a:pt x="33" y="0"/>
                </a:cubicBezTo>
                <a:close/>
                <a:moveTo>
                  <a:pt x="41" y="92"/>
                </a:moveTo>
                <a:cubicBezTo>
                  <a:pt x="41" y="93"/>
                  <a:pt x="40" y="94"/>
                  <a:pt x="39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25" y="94"/>
                  <a:pt x="24" y="93"/>
                  <a:pt x="24" y="92"/>
                </a:cubicBezTo>
                <a:cubicBezTo>
                  <a:pt x="24" y="90"/>
                  <a:pt x="24" y="90"/>
                  <a:pt x="24" y="90"/>
                </a:cubicBezTo>
                <a:cubicBezTo>
                  <a:pt x="41" y="90"/>
                  <a:pt x="41" y="90"/>
                  <a:pt x="41" y="90"/>
                </a:cubicBezTo>
                <a:lnTo>
                  <a:pt x="41" y="92"/>
                </a:lnTo>
                <a:close/>
                <a:moveTo>
                  <a:pt x="45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20" y="74"/>
                  <a:pt x="20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74"/>
                  <a:pt x="45" y="75"/>
                  <a:pt x="45" y="76"/>
                </a:cubicBezTo>
                <a:lnTo>
                  <a:pt x="45" y="86"/>
                </a:lnTo>
                <a:close/>
                <a:moveTo>
                  <a:pt x="52" y="57"/>
                </a:moveTo>
                <a:cubicBezTo>
                  <a:pt x="50" y="61"/>
                  <a:pt x="47" y="65"/>
                  <a:pt x="46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5"/>
                  <a:pt x="16" y="61"/>
                  <a:pt x="13" y="57"/>
                </a:cubicBezTo>
                <a:cubicBezTo>
                  <a:pt x="9" y="49"/>
                  <a:pt x="4" y="42"/>
                  <a:pt x="4" y="33"/>
                </a:cubicBezTo>
                <a:cubicBezTo>
                  <a:pt x="4" y="17"/>
                  <a:pt x="17" y="4"/>
                  <a:pt x="33" y="4"/>
                </a:cubicBezTo>
                <a:cubicBezTo>
                  <a:pt x="48" y="4"/>
                  <a:pt x="61" y="17"/>
                  <a:pt x="61" y="33"/>
                </a:cubicBezTo>
                <a:cubicBezTo>
                  <a:pt x="61" y="42"/>
                  <a:pt x="57" y="49"/>
                  <a:pt x="52" y="57"/>
                </a:cubicBezTo>
                <a:close/>
                <a:moveTo>
                  <a:pt x="23" y="53"/>
                </a:moveTo>
                <a:cubicBezTo>
                  <a:pt x="24" y="52"/>
                  <a:pt x="25" y="51"/>
                  <a:pt x="24" y="50"/>
                </a:cubicBezTo>
                <a:cubicBezTo>
                  <a:pt x="23" y="48"/>
                  <a:pt x="23" y="48"/>
                  <a:pt x="23" y="48"/>
                </a:cubicBezTo>
                <a:cubicBezTo>
                  <a:pt x="20" y="43"/>
                  <a:pt x="16" y="37"/>
                  <a:pt x="16" y="33"/>
                </a:cubicBezTo>
                <a:cubicBezTo>
                  <a:pt x="16" y="24"/>
                  <a:pt x="22" y="18"/>
                  <a:pt x="31" y="17"/>
                </a:cubicBezTo>
                <a:cubicBezTo>
                  <a:pt x="32" y="17"/>
                  <a:pt x="33" y="16"/>
                  <a:pt x="33" y="14"/>
                </a:cubicBezTo>
                <a:cubicBezTo>
                  <a:pt x="33" y="13"/>
                  <a:pt x="32" y="13"/>
                  <a:pt x="30" y="13"/>
                </a:cubicBezTo>
                <a:cubicBezTo>
                  <a:pt x="20" y="14"/>
                  <a:pt x="12" y="22"/>
                  <a:pt x="12" y="33"/>
                </a:cubicBezTo>
                <a:cubicBezTo>
                  <a:pt x="12" y="38"/>
                  <a:pt x="16" y="44"/>
                  <a:pt x="19" y="50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2" y="53"/>
                  <a:pt x="22" y="53"/>
                </a:cubicBezTo>
                <a:cubicBezTo>
                  <a:pt x="23" y="53"/>
                  <a:pt x="23" y="53"/>
                  <a:pt x="23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84">
            <a:extLst>
              <a:ext uri="{FF2B5EF4-FFF2-40B4-BE49-F238E27FC236}">
                <a16:creationId xmlns:a16="http://schemas.microsoft.com/office/drawing/2014/main" id="{2B51E0D9-700F-429A-8AAB-64851149620F}"/>
              </a:ext>
            </a:extLst>
          </p:cNvPr>
          <p:cNvSpPr>
            <a:spLocks noEditPoints="1"/>
          </p:cNvSpPr>
          <p:nvPr/>
        </p:nvSpPr>
        <p:spPr bwMode="auto">
          <a:xfrm>
            <a:off x="7727507" y="3677824"/>
            <a:ext cx="369794" cy="366713"/>
          </a:xfrm>
          <a:custGeom>
            <a:avLst/>
            <a:gdLst>
              <a:gd name="T0" fmla="*/ 32 w 98"/>
              <a:gd name="T1" fmla="*/ 69 h 98"/>
              <a:gd name="T2" fmla="*/ 65 w 98"/>
              <a:gd name="T3" fmla="*/ 69 h 98"/>
              <a:gd name="T4" fmla="*/ 49 w 98"/>
              <a:gd name="T5" fmla="*/ 57 h 98"/>
              <a:gd name="T6" fmla="*/ 49 w 98"/>
              <a:gd name="T7" fmla="*/ 81 h 98"/>
              <a:gd name="T8" fmla="*/ 49 w 98"/>
              <a:gd name="T9" fmla="*/ 57 h 98"/>
              <a:gd name="T10" fmla="*/ 90 w 98"/>
              <a:gd name="T11" fmla="*/ 14 h 98"/>
              <a:gd name="T12" fmla="*/ 88 w 98"/>
              <a:gd name="T13" fmla="*/ 2 h 98"/>
              <a:gd name="T14" fmla="*/ 86 w 98"/>
              <a:gd name="T15" fmla="*/ 0 h 98"/>
              <a:gd name="T16" fmla="*/ 74 w 98"/>
              <a:gd name="T17" fmla="*/ 2 h 98"/>
              <a:gd name="T18" fmla="*/ 1 w 98"/>
              <a:gd name="T19" fmla="*/ 16 h 98"/>
              <a:gd name="T20" fmla="*/ 4 w 98"/>
              <a:gd name="T21" fmla="*/ 43 h 98"/>
              <a:gd name="T22" fmla="*/ 6 w 98"/>
              <a:gd name="T23" fmla="*/ 98 h 98"/>
              <a:gd name="T24" fmla="*/ 93 w 98"/>
              <a:gd name="T25" fmla="*/ 96 h 98"/>
              <a:gd name="T26" fmla="*/ 96 w 98"/>
              <a:gd name="T27" fmla="*/ 57 h 98"/>
              <a:gd name="T28" fmla="*/ 90 w 98"/>
              <a:gd name="T29" fmla="*/ 14 h 98"/>
              <a:gd name="T30" fmla="*/ 20 w 98"/>
              <a:gd name="T31" fmla="*/ 94 h 98"/>
              <a:gd name="T32" fmla="*/ 8 w 98"/>
              <a:gd name="T33" fmla="*/ 57 h 98"/>
              <a:gd name="T34" fmla="*/ 77 w 98"/>
              <a:gd name="T35" fmla="*/ 45 h 98"/>
              <a:gd name="T36" fmla="*/ 89 w 98"/>
              <a:gd name="T37" fmla="*/ 82 h 98"/>
              <a:gd name="T38" fmla="*/ 78 w 98"/>
              <a:gd name="T39" fmla="*/ 14 h 98"/>
              <a:gd name="T40" fmla="*/ 86 w 98"/>
              <a:gd name="T41" fmla="*/ 17 h 98"/>
              <a:gd name="T42" fmla="*/ 65 w 98"/>
              <a:gd name="T43" fmla="*/ 41 h 98"/>
              <a:gd name="T44" fmla="*/ 49 w 98"/>
              <a:gd name="T45" fmla="*/ 24 h 98"/>
              <a:gd name="T46" fmla="*/ 32 w 98"/>
              <a:gd name="T47" fmla="*/ 41 h 98"/>
              <a:gd name="T48" fmla="*/ 6 w 98"/>
              <a:gd name="T49" fmla="*/ 32 h 98"/>
              <a:gd name="T50" fmla="*/ 73 w 98"/>
              <a:gd name="T51" fmla="*/ 7 h 98"/>
              <a:gd name="T52" fmla="*/ 89 w 98"/>
              <a:gd name="T53" fmla="*/ 53 h 98"/>
              <a:gd name="T54" fmla="*/ 89 w 98"/>
              <a:gd name="T55" fmla="*/ 45 h 98"/>
              <a:gd name="T56" fmla="*/ 61 w 98"/>
              <a:gd name="T57" fmla="*/ 41 h 98"/>
              <a:gd name="T58" fmla="*/ 36 w 98"/>
              <a:gd name="T59" fmla="*/ 41 h 98"/>
              <a:gd name="T60" fmla="*/ 61 w 98"/>
              <a:gd name="T61" fmla="*/ 41 h 98"/>
              <a:gd name="T62" fmla="*/ 16 w 98"/>
              <a:gd name="T63" fmla="*/ 45 h 98"/>
              <a:gd name="T64" fmla="*/ 8 w 98"/>
              <a:gd name="T65" fmla="*/ 45 h 98"/>
              <a:gd name="T66" fmla="*/ 86 w 98"/>
              <a:gd name="T67" fmla="*/ 13 h 98"/>
              <a:gd name="T68" fmla="*/ 76 w 98"/>
              <a:gd name="T69" fmla="*/ 6 h 98"/>
              <a:gd name="T70" fmla="*/ 86 w 98"/>
              <a:gd name="T71" fmla="*/ 13 h 98"/>
              <a:gd name="T72" fmla="*/ 5 w 98"/>
              <a:gd name="T73" fmla="*/ 28 h 98"/>
              <a:gd name="T74" fmla="*/ 12 w 98"/>
              <a:gd name="T75" fmla="*/ 18 h 98"/>
              <a:gd name="T76" fmla="*/ 16 w 98"/>
              <a:gd name="T77" fmla="*/ 94 h 98"/>
              <a:gd name="T78" fmla="*/ 8 w 98"/>
              <a:gd name="T79" fmla="*/ 86 h 98"/>
              <a:gd name="T80" fmla="*/ 89 w 98"/>
              <a:gd name="T81" fmla="*/ 86 h 98"/>
              <a:gd name="T82" fmla="*/ 81 w 98"/>
              <a:gd name="T83" fmla="*/ 9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98">
                <a:moveTo>
                  <a:pt x="49" y="85"/>
                </a:moveTo>
                <a:cubicBezTo>
                  <a:pt x="40" y="85"/>
                  <a:pt x="32" y="78"/>
                  <a:pt x="32" y="69"/>
                </a:cubicBezTo>
                <a:cubicBezTo>
                  <a:pt x="32" y="60"/>
                  <a:pt x="40" y="53"/>
                  <a:pt x="49" y="53"/>
                </a:cubicBezTo>
                <a:cubicBezTo>
                  <a:pt x="58" y="53"/>
                  <a:pt x="65" y="60"/>
                  <a:pt x="65" y="69"/>
                </a:cubicBezTo>
                <a:cubicBezTo>
                  <a:pt x="65" y="78"/>
                  <a:pt x="58" y="85"/>
                  <a:pt x="49" y="85"/>
                </a:cubicBezTo>
                <a:close/>
                <a:moveTo>
                  <a:pt x="49" y="57"/>
                </a:moveTo>
                <a:cubicBezTo>
                  <a:pt x="42" y="57"/>
                  <a:pt x="36" y="62"/>
                  <a:pt x="36" y="69"/>
                </a:cubicBezTo>
                <a:cubicBezTo>
                  <a:pt x="36" y="76"/>
                  <a:pt x="42" y="81"/>
                  <a:pt x="49" y="81"/>
                </a:cubicBezTo>
                <a:cubicBezTo>
                  <a:pt x="55" y="81"/>
                  <a:pt x="61" y="76"/>
                  <a:pt x="61" y="69"/>
                </a:cubicBezTo>
                <a:cubicBezTo>
                  <a:pt x="61" y="62"/>
                  <a:pt x="55" y="57"/>
                  <a:pt x="49" y="57"/>
                </a:cubicBezTo>
                <a:close/>
                <a:moveTo>
                  <a:pt x="90" y="14"/>
                </a:move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1"/>
                  <a:pt x="88" y="1"/>
                  <a:pt x="87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7"/>
                  <a:pt x="0" y="1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7"/>
                  <a:pt x="5" y="98"/>
                  <a:pt x="6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2" y="98"/>
                  <a:pt x="93" y="97"/>
                  <a:pt x="93" y="96"/>
                </a:cubicBezTo>
                <a:cubicBezTo>
                  <a:pt x="93" y="58"/>
                  <a:pt x="93" y="58"/>
                  <a:pt x="93" y="58"/>
                </a:cubicBezTo>
                <a:cubicBezTo>
                  <a:pt x="96" y="57"/>
                  <a:pt x="96" y="57"/>
                  <a:pt x="96" y="57"/>
                </a:cubicBezTo>
                <a:cubicBezTo>
                  <a:pt x="97" y="57"/>
                  <a:pt x="98" y="56"/>
                  <a:pt x="97" y="55"/>
                </a:cubicBezTo>
                <a:lnTo>
                  <a:pt x="90" y="14"/>
                </a:lnTo>
                <a:close/>
                <a:moveTo>
                  <a:pt x="77" y="94"/>
                </a:moveTo>
                <a:cubicBezTo>
                  <a:pt x="20" y="94"/>
                  <a:pt x="20" y="94"/>
                  <a:pt x="20" y="94"/>
                </a:cubicBezTo>
                <a:cubicBezTo>
                  <a:pt x="19" y="87"/>
                  <a:pt x="14" y="83"/>
                  <a:pt x="8" y="82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6"/>
                  <a:pt x="19" y="51"/>
                  <a:pt x="20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51"/>
                  <a:pt x="83" y="56"/>
                  <a:pt x="89" y="57"/>
                </a:cubicBezTo>
                <a:cubicBezTo>
                  <a:pt x="89" y="82"/>
                  <a:pt x="89" y="82"/>
                  <a:pt x="89" y="82"/>
                </a:cubicBezTo>
                <a:cubicBezTo>
                  <a:pt x="83" y="83"/>
                  <a:pt x="78" y="87"/>
                  <a:pt x="77" y="94"/>
                </a:cubicBezTo>
                <a:close/>
                <a:moveTo>
                  <a:pt x="78" y="14"/>
                </a:moveTo>
                <a:cubicBezTo>
                  <a:pt x="80" y="16"/>
                  <a:pt x="83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91" y="41"/>
                  <a:pt x="91" y="41"/>
                  <a:pt x="91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2"/>
                  <a:pt x="58" y="24"/>
                  <a:pt x="49" y="24"/>
                </a:cubicBezTo>
                <a:cubicBezTo>
                  <a:pt x="40" y="24"/>
                  <a:pt x="32" y="32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6" y="32"/>
                  <a:pt x="6" y="32"/>
                  <a:pt x="6" y="32"/>
                </a:cubicBezTo>
                <a:cubicBezTo>
                  <a:pt x="12" y="30"/>
                  <a:pt x="16" y="24"/>
                  <a:pt x="16" y="1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10"/>
                  <a:pt x="75" y="12"/>
                  <a:pt x="78" y="14"/>
                </a:cubicBezTo>
                <a:close/>
                <a:moveTo>
                  <a:pt x="89" y="53"/>
                </a:moveTo>
                <a:cubicBezTo>
                  <a:pt x="85" y="52"/>
                  <a:pt x="82" y="49"/>
                  <a:pt x="81" y="45"/>
                </a:cubicBezTo>
                <a:cubicBezTo>
                  <a:pt x="89" y="45"/>
                  <a:pt x="89" y="45"/>
                  <a:pt x="89" y="45"/>
                </a:cubicBezTo>
                <a:lnTo>
                  <a:pt x="89" y="53"/>
                </a:lnTo>
                <a:close/>
                <a:moveTo>
                  <a:pt x="61" y="41"/>
                </a:move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42" y="28"/>
                  <a:pt x="49" y="28"/>
                </a:cubicBezTo>
                <a:cubicBezTo>
                  <a:pt x="55" y="28"/>
                  <a:pt x="61" y="34"/>
                  <a:pt x="61" y="41"/>
                </a:cubicBezTo>
                <a:cubicBezTo>
                  <a:pt x="61" y="41"/>
                  <a:pt x="61" y="41"/>
                  <a:pt x="61" y="41"/>
                </a:cubicBezTo>
                <a:close/>
                <a:moveTo>
                  <a:pt x="16" y="45"/>
                </a:moveTo>
                <a:cubicBezTo>
                  <a:pt x="15" y="49"/>
                  <a:pt x="12" y="52"/>
                  <a:pt x="8" y="53"/>
                </a:cubicBezTo>
                <a:cubicBezTo>
                  <a:pt x="8" y="45"/>
                  <a:pt x="8" y="45"/>
                  <a:pt x="8" y="45"/>
                </a:cubicBezTo>
                <a:lnTo>
                  <a:pt x="16" y="45"/>
                </a:lnTo>
                <a:close/>
                <a:moveTo>
                  <a:pt x="86" y="13"/>
                </a:moveTo>
                <a:cubicBezTo>
                  <a:pt x="84" y="13"/>
                  <a:pt x="82" y="12"/>
                  <a:pt x="80" y="11"/>
                </a:cubicBezTo>
                <a:cubicBezTo>
                  <a:pt x="79" y="10"/>
                  <a:pt x="77" y="8"/>
                  <a:pt x="76" y="6"/>
                </a:cubicBezTo>
                <a:cubicBezTo>
                  <a:pt x="84" y="4"/>
                  <a:pt x="84" y="4"/>
                  <a:pt x="84" y="4"/>
                </a:cubicBezTo>
                <a:lnTo>
                  <a:pt x="86" y="13"/>
                </a:lnTo>
                <a:close/>
                <a:moveTo>
                  <a:pt x="12" y="18"/>
                </a:moveTo>
                <a:cubicBezTo>
                  <a:pt x="12" y="22"/>
                  <a:pt x="9" y="26"/>
                  <a:pt x="5" y="28"/>
                </a:cubicBezTo>
                <a:cubicBezTo>
                  <a:pt x="4" y="19"/>
                  <a:pt x="4" y="19"/>
                  <a:pt x="4" y="19"/>
                </a:cubicBezTo>
                <a:lnTo>
                  <a:pt x="12" y="18"/>
                </a:lnTo>
                <a:close/>
                <a:moveTo>
                  <a:pt x="8" y="86"/>
                </a:moveTo>
                <a:cubicBezTo>
                  <a:pt x="12" y="86"/>
                  <a:pt x="15" y="90"/>
                  <a:pt x="16" y="94"/>
                </a:cubicBezTo>
                <a:cubicBezTo>
                  <a:pt x="8" y="94"/>
                  <a:pt x="8" y="94"/>
                  <a:pt x="8" y="94"/>
                </a:cubicBezTo>
                <a:lnTo>
                  <a:pt x="8" y="86"/>
                </a:lnTo>
                <a:close/>
                <a:moveTo>
                  <a:pt x="81" y="94"/>
                </a:moveTo>
                <a:cubicBezTo>
                  <a:pt x="82" y="90"/>
                  <a:pt x="85" y="86"/>
                  <a:pt x="89" y="86"/>
                </a:cubicBezTo>
                <a:cubicBezTo>
                  <a:pt x="89" y="94"/>
                  <a:pt x="89" y="94"/>
                  <a:pt x="89" y="94"/>
                </a:cubicBezTo>
                <a:lnTo>
                  <a:pt x="81" y="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88">
            <a:extLst>
              <a:ext uri="{FF2B5EF4-FFF2-40B4-BE49-F238E27FC236}">
                <a16:creationId xmlns:a16="http://schemas.microsoft.com/office/drawing/2014/main" id="{1ACCE52D-28B4-4AAC-A869-5AD5DF3A1E26}"/>
              </a:ext>
            </a:extLst>
          </p:cNvPr>
          <p:cNvSpPr>
            <a:spLocks noEditPoints="1"/>
          </p:cNvSpPr>
          <p:nvPr/>
        </p:nvSpPr>
        <p:spPr bwMode="auto">
          <a:xfrm>
            <a:off x="8353529" y="5592906"/>
            <a:ext cx="376238" cy="349250"/>
          </a:xfrm>
          <a:custGeom>
            <a:avLst/>
            <a:gdLst>
              <a:gd name="T0" fmla="*/ 75 w 97"/>
              <a:gd name="T1" fmla="*/ 26 h 90"/>
              <a:gd name="T2" fmla="*/ 53 w 97"/>
              <a:gd name="T3" fmla="*/ 24 h 90"/>
              <a:gd name="T4" fmla="*/ 51 w 97"/>
              <a:gd name="T5" fmla="*/ 47 h 90"/>
              <a:gd name="T6" fmla="*/ 63 w 97"/>
              <a:gd name="T7" fmla="*/ 49 h 90"/>
              <a:gd name="T8" fmla="*/ 51 w 97"/>
              <a:gd name="T9" fmla="*/ 61 h 90"/>
              <a:gd name="T10" fmla="*/ 53 w 97"/>
              <a:gd name="T11" fmla="*/ 69 h 90"/>
              <a:gd name="T12" fmla="*/ 67 w 97"/>
              <a:gd name="T13" fmla="*/ 47 h 90"/>
              <a:gd name="T14" fmla="*/ 55 w 97"/>
              <a:gd name="T15" fmla="*/ 45 h 90"/>
              <a:gd name="T16" fmla="*/ 71 w 97"/>
              <a:gd name="T17" fmla="*/ 28 h 90"/>
              <a:gd name="T18" fmla="*/ 55 w 97"/>
              <a:gd name="T19" fmla="*/ 65 h 90"/>
              <a:gd name="T20" fmla="*/ 67 w 97"/>
              <a:gd name="T21" fmla="*/ 47 h 90"/>
              <a:gd name="T22" fmla="*/ 47 w 97"/>
              <a:gd name="T23" fmla="*/ 26 h 90"/>
              <a:gd name="T24" fmla="*/ 24 w 97"/>
              <a:gd name="T25" fmla="*/ 24 h 90"/>
              <a:gd name="T26" fmla="*/ 22 w 97"/>
              <a:gd name="T27" fmla="*/ 47 h 90"/>
              <a:gd name="T28" fmla="*/ 35 w 97"/>
              <a:gd name="T29" fmla="*/ 49 h 90"/>
              <a:gd name="T30" fmla="*/ 22 w 97"/>
              <a:gd name="T31" fmla="*/ 61 h 90"/>
              <a:gd name="T32" fmla="*/ 24 w 97"/>
              <a:gd name="T33" fmla="*/ 69 h 90"/>
              <a:gd name="T34" fmla="*/ 39 w 97"/>
              <a:gd name="T35" fmla="*/ 47 h 90"/>
              <a:gd name="T36" fmla="*/ 26 w 97"/>
              <a:gd name="T37" fmla="*/ 45 h 90"/>
              <a:gd name="T38" fmla="*/ 43 w 97"/>
              <a:gd name="T39" fmla="*/ 28 h 90"/>
              <a:gd name="T40" fmla="*/ 26 w 97"/>
              <a:gd name="T41" fmla="*/ 65 h 90"/>
              <a:gd name="T42" fmla="*/ 39 w 97"/>
              <a:gd name="T43" fmla="*/ 47 h 90"/>
              <a:gd name="T44" fmla="*/ 0 w 97"/>
              <a:gd name="T45" fmla="*/ 45 h 90"/>
              <a:gd name="T46" fmla="*/ 0 w 97"/>
              <a:gd name="T47" fmla="*/ 87 h 90"/>
              <a:gd name="T48" fmla="*/ 2 w 97"/>
              <a:gd name="T49" fmla="*/ 90 h 90"/>
              <a:gd name="T50" fmla="*/ 21 w 97"/>
              <a:gd name="T51" fmla="*/ 82 h 90"/>
              <a:gd name="T52" fmla="*/ 97 w 97"/>
              <a:gd name="T53" fmla="*/ 45 h 90"/>
              <a:gd name="T54" fmla="*/ 49 w 97"/>
              <a:gd name="T55" fmla="*/ 86 h 90"/>
              <a:gd name="T56" fmla="*/ 22 w 97"/>
              <a:gd name="T57" fmla="*/ 78 h 90"/>
              <a:gd name="T58" fmla="*/ 22 w 97"/>
              <a:gd name="T59" fmla="*/ 78 h 90"/>
              <a:gd name="T60" fmla="*/ 21 w 97"/>
              <a:gd name="T61" fmla="*/ 78 h 90"/>
              <a:gd name="T62" fmla="*/ 6 w 97"/>
              <a:gd name="T63" fmla="*/ 84 h 90"/>
              <a:gd name="T64" fmla="*/ 12 w 97"/>
              <a:gd name="T65" fmla="*/ 69 h 90"/>
              <a:gd name="T66" fmla="*/ 12 w 97"/>
              <a:gd name="T67" fmla="*/ 68 h 90"/>
              <a:gd name="T68" fmla="*/ 11 w 97"/>
              <a:gd name="T69" fmla="*/ 68 h 90"/>
              <a:gd name="T70" fmla="*/ 4 w 97"/>
              <a:gd name="T71" fmla="*/ 45 h 90"/>
              <a:gd name="T72" fmla="*/ 93 w 97"/>
              <a:gd name="T73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90">
                <a:moveTo>
                  <a:pt x="75" y="47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25"/>
                  <a:pt x="74" y="24"/>
                  <a:pt x="7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2" y="24"/>
                  <a:pt x="51" y="25"/>
                  <a:pt x="51" y="26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8"/>
                  <a:pt x="52" y="49"/>
                  <a:pt x="5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54"/>
                  <a:pt x="60" y="59"/>
                  <a:pt x="53" y="59"/>
                </a:cubicBezTo>
                <a:cubicBezTo>
                  <a:pt x="52" y="59"/>
                  <a:pt x="51" y="60"/>
                  <a:pt x="51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8"/>
                  <a:pt x="52" y="69"/>
                  <a:pt x="53" y="69"/>
                </a:cubicBezTo>
                <a:cubicBezTo>
                  <a:pt x="65" y="69"/>
                  <a:pt x="75" y="59"/>
                  <a:pt x="75" y="47"/>
                </a:cubicBezTo>
                <a:close/>
                <a:moveTo>
                  <a:pt x="67" y="47"/>
                </a:moveTo>
                <a:cubicBezTo>
                  <a:pt x="67" y="46"/>
                  <a:pt x="66" y="45"/>
                  <a:pt x="6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28"/>
                  <a:pt x="55" y="28"/>
                  <a:pt x="55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56"/>
                  <a:pt x="64" y="64"/>
                  <a:pt x="55" y="65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2"/>
                  <a:pt x="67" y="56"/>
                  <a:pt x="67" y="47"/>
                </a:cubicBezTo>
                <a:close/>
                <a:moveTo>
                  <a:pt x="47" y="47"/>
                </a:moveTo>
                <a:cubicBezTo>
                  <a:pt x="47" y="26"/>
                  <a:pt x="47" y="26"/>
                  <a:pt x="47" y="26"/>
                </a:cubicBezTo>
                <a:cubicBezTo>
                  <a:pt x="47" y="25"/>
                  <a:pt x="46" y="24"/>
                  <a:pt x="4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2" y="25"/>
                  <a:pt x="22" y="26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3" y="49"/>
                  <a:pt x="2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4" y="54"/>
                  <a:pt x="31" y="59"/>
                  <a:pt x="24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8"/>
                  <a:pt x="23" y="69"/>
                  <a:pt x="24" y="69"/>
                </a:cubicBezTo>
                <a:cubicBezTo>
                  <a:pt x="37" y="69"/>
                  <a:pt x="47" y="59"/>
                  <a:pt x="47" y="47"/>
                </a:cubicBezTo>
                <a:close/>
                <a:moveTo>
                  <a:pt x="39" y="47"/>
                </a:moveTo>
                <a:cubicBezTo>
                  <a:pt x="39" y="46"/>
                  <a:pt x="38" y="45"/>
                  <a:pt x="37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56"/>
                  <a:pt x="35" y="64"/>
                  <a:pt x="26" y="65"/>
                </a:cubicBezTo>
                <a:cubicBezTo>
                  <a:pt x="26" y="63"/>
                  <a:pt x="26" y="63"/>
                  <a:pt x="26" y="63"/>
                </a:cubicBezTo>
                <a:cubicBezTo>
                  <a:pt x="34" y="62"/>
                  <a:pt x="39" y="56"/>
                  <a:pt x="39" y="47"/>
                </a:cubicBezTo>
                <a:close/>
                <a:moveTo>
                  <a:pt x="49" y="0"/>
                </a:moveTo>
                <a:cubicBezTo>
                  <a:pt x="22" y="0"/>
                  <a:pt x="0" y="20"/>
                  <a:pt x="0" y="45"/>
                </a:cubicBezTo>
                <a:cubicBezTo>
                  <a:pt x="0" y="53"/>
                  <a:pt x="3" y="62"/>
                  <a:pt x="7" y="69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0" y="88"/>
                  <a:pt x="0" y="89"/>
                </a:cubicBezTo>
                <a:cubicBezTo>
                  <a:pt x="1" y="89"/>
                  <a:pt x="1" y="90"/>
                  <a:pt x="2" y="90"/>
                </a:cubicBezTo>
                <a:cubicBezTo>
                  <a:pt x="2" y="90"/>
                  <a:pt x="2" y="89"/>
                  <a:pt x="3" y="89"/>
                </a:cubicBezTo>
                <a:cubicBezTo>
                  <a:pt x="21" y="82"/>
                  <a:pt x="21" y="82"/>
                  <a:pt x="21" y="82"/>
                </a:cubicBezTo>
                <a:cubicBezTo>
                  <a:pt x="29" y="87"/>
                  <a:pt x="39" y="90"/>
                  <a:pt x="49" y="90"/>
                </a:cubicBezTo>
                <a:cubicBezTo>
                  <a:pt x="76" y="90"/>
                  <a:pt x="97" y="69"/>
                  <a:pt x="97" y="45"/>
                </a:cubicBezTo>
                <a:cubicBezTo>
                  <a:pt x="97" y="20"/>
                  <a:pt x="76" y="0"/>
                  <a:pt x="49" y="0"/>
                </a:cubicBezTo>
                <a:close/>
                <a:moveTo>
                  <a:pt x="49" y="86"/>
                </a:moveTo>
                <a:cubicBezTo>
                  <a:pt x="39" y="86"/>
                  <a:pt x="30" y="83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6" y="84"/>
                  <a:pt x="6" y="84"/>
                  <a:pt x="6" y="84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68"/>
                  <a:pt x="12" y="68"/>
                  <a:pt x="11" y="68"/>
                </a:cubicBezTo>
                <a:cubicBezTo>
                  <a:pt x="11" y="67"/>
                  <a:pt x="11" y="67"/>
                  <a:pt x="11" y="67"/>
                </a:cubicBezTo>
                <a:cubicBezTo>
                  <a:pt x="6" y="61"/>
                  <a:pt x="4" y="53"/>
                  <a:pt x="4" y="45"/>
                </a:cubicBezTo>
                <a:cubicBezTo>
                  <a:pt x="4" y="22"/>
                  <a:pt x="24" y="4"/>
                  <a:pt x="49" y="4"/>
                </a:cubicBezTo>
                <a:cubicBezTo>
                  <a:pt x="73" y="4"/>
                  <a:pt x="93" y="22"/>
                  <a:pt x="93" y="45"/>
                </a:cubicBezTo>
                <a:cubicBezTo>
                  <a:pt x="93" y="67"/>
                  <a:pt x="73" y="86"/>
                  <a:pt x="49" y="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1">
            <a:extLst>
              <a:ext uri="{FF2B5EF4-FFF2-40B4-BE49-F238E27FC236}">
                <a16:creationId xmlns:a16="http://schemas.microsoft.com/office/drawing/2014/main" id="{1CC543D9-BB95-40C4-8AB8-90D65BC9B257}"/>
              </a:ext>
            </a:extLst>
          </p:cNvPr>
          <p:cNvSpPr>
            <a:spLocks noEditPoints="1"/>
          </p:cNvSpPr>
          <p:nvPr/>
        </p:nvSpPr>
        <p:spPr bwMode="auto">
          <a:xfrm>
            <a:off x="9022559" y="5592080"/>
            <a:ext cx="264278" cy="350903"/>
          </a:xfrm>
          <a:custGeom>
            <a:avLst/>
            <a:gdLst>
              <a:gd name="T0" fmla="*/ 36 w 73"/>
              <a:gd name="T1" fmla="*/ 10 h 98"/>
              <a:gd name="T2" fmla="*/ 35 w 73"/>
              <a:gd name="T3" fmla="*/ 12 h 98"/>
              <a:gd name="T4" fmla="*/ 28 w 73"/>
              <a:gd name="T5" fmla="*/ 20 h 98"/>
              <a:gd name="T6" fmla="*/ 30 w 73"/>
              <a:gd name="T7" fmla="*/ 25 h 98"/>
              <a:gd name="T8" fmla="*/ 30 w 73"/>
              <a:gd name="T9" fmla="*/ 28 h 98"/>
              <a:gd name="T10" fmla="*/ 28 w 73"/>
              <a:gd name="T11" fmla="*/ 28 h 98"/>
              <a:gd name="T12" fmla="*/ 27 w 73"/>
              <a:gd name="T13" fmla="*/ 28 h 98"/>
              <a:gd name="T14" fmla="*/ 24 w 73"/>
              <a:gd name="T15" fmla="*/ 20 h 98"/>
              <a:gd name="T16" fmla="*/ 34 w 73"/>
              <a:gd name="T17" fmla="*/ 8 h 98"/>
              <a:gd name="T18" fmla="*/ 36 w 73"/>
              <a:gd name="T19" fmla="*/ 10 h 98"/>
              <a:gd name="T20" fmla="*/ 73 w 73"/>
              <a:gd name="T21" fmla="*/ 77 h 98"/>
              <a:gd name="T22" fmla="*/ 73 w 73"/>
              <a:gd name="T23" fmla="*/ 83 h 98"/>
              <a:gd name="T24" fmla="*/ 71 w 73"/>
              <a:gd name="T25" fmla="*/ 85 h 98"/>
              <a:gd name="T26" fmla="*/ 69 w 73"/>
              <a:gd name="T27" fmla="*/ 85 h 98"/>
              <a:gd name="T28" fmla="*/ 69 w 73"/>
              <a:gd name="T29" fmla="*/ 96 h 98"/>
              <a:gd name="T30" fmla="*/ 67 w 73"/>
              <a:gd name="T31" fmla="*/ 98 h 98"/>
              <a:gd name="T32" fmla="*/ 6 w 73"/>
              <a:gd name="T33" fmla="*/ 98 h 98"/>
              <a:gd name="T34" fmla="*/ 4 w 73"/>
              <a:gd name="T35" fmla="*/ 96 h 98"/>
              <a:gd name="T36" fmla="*/ 4 w 73"/>
              <a:gd name="T37" fmla="*/ 85 h 98"/>
              <a:gd name="T38" fmla="*/ 2 w 73"/>
              <a:gd name="T39" fmla="*/ 85 h 98"/>
              <a:gd name="T40" fmla="*/ 0 w 73"/>
              <a:gd name="T41" fmla="*/ 83 h 98"/>
              <a:gd name="T42" fmla="*/ 0 w 73"/>
              <a:gd name="T43" fmla="*/ 77 h 98"/>
              <a:gd name="T44" fmla="*/ 6 w 73"/>
              <a:gd name="T45" fmla="*/ 71 h 98"/>
              <a:gd name="T46" fmla="*/ 28 w 73"/>
              <a:gd name="T47" fmla="*/ 57 h 98"/>
              <a:gd name="T48" fmla="*/ 28 w 73"/>
              <a:gd name="T49" fmla="*/ 45 h 98"/>
              <a:gd name="T50" fmla="*/ 23 w 73"/>
              <a:gd name="T51" fmla="*/ 36 h 98"/>
              <a:gd name="T52" fmla="*/ 16 w 73"/>
              <a:gd name="T53" fmla="*/ 20 h 98"/>
              <a:gd name="T54" fmla="*/ 37 w 73"/>
              <a:gd name="T55" fmla="*/ 0 h 98"/>
              <a:gd name="T56" fmla="*/ 57 w 73"/>
              <a:gd name="T57" fmla="*/ 20 h 98"/>
              <a:gd name="T58" fmla="*/ 50 w 73"/>
              <a:gd name="T59" fmla="*/ 36 h 98"/>
              <a:gd name="T60" fmla="*/ 45 w 73"/>
              <a:gd name="T61" fmla="*/ 44 h 98"/>
              <a:gd name="T62" fmla="*/ 45 w 73"/>
              <a:gd name="T63" fmla="*/ 57 h 98"/>
              <a:gd name="T64" fmla="*/ 67 w 73"/>
              <a:gd name="T65" fmla="*/ 71 h 98"/>
              <a:gd name="T66" fmla="*/ 73 w 73"/>
              <a:gd name="T67" fmla="*/ 77 h 98"/>
              <a:gd name="T68" fmla="*/ 65 w 73"/>
              <a:gd name="T69" fmla="*/ 85 h 98"/>
              <a:gd name="T70" fmla="*/ 8 w 73"/>
              <a:gd name="T71" fmla="*/ 85 h 98"/>
              <a:gd name="T72" fmla="*/ 8 w 73"/>
              <a:gd name="T73" fmla="*/ 94 h 98"/>
              <a:gd name="T74" fmla="*/ 65 w 73"/>
              <a:gd name="T75" fmla="*/ 94 h 98"/>
              <a:gd name="T76" fmla="*/ 65 w 73"/>
              <a:gd name="T77" fmla="*/ 85 h 98"/>
              <a:gd name="T78" fmla="*/ 69 w 73"/>
              <a:gd name="T79" fmla="*/ 77 h 98"/>
              <a:gd name="T80" fmla="*/ 67 w 73"/>
              <a:gd name="T81" fmla="*/ 75 h 98"/>
              <a:gd name="T82" fmla="*/ 41 w 73"/>
              <a:gd name="T83" fmla="*/ 57 h 98"/>
              <a:gd name="T84" fmla="*/ 41 w 73"/>
              <a:gd name="T85" fmla="*/ 44 h 98"/>
              <a:gd name="T86" fmla="*/ 47 w 73"/>
              <a:gd name="T87" fmla="*/ 33 h 98"/>
              <a:gd name="T88" fmla="*/ 53 w 73"/>
              <a:gd name="T89" fmla="*/ 20 h 98"/>
              <a:gd name="T90" fmla="*/ 37 w 73"/>
              <a:gd name="T91" fmla="*/ 4 h 98"/>
              <a:gd name="T92" fmla="*/ 20 w 73"/>
              <a:gd name="T93" fmla="*/ 20 h 98"/>
              <a:gd name="T94" fmla="*/ 26 w 73"/>
              <a:gd name="T95" fmla="*/ 33 h 98"/>
              <a:gd name="T96" fmla="*/ 32 w 73"/>
              <a:gd name="T97" fmla="*/ 45 h 98"/>
              <a:gd name="T98" fmla="*/ 32 w 73"/>
              <a:gd name="T99" fmla="*/ 57 h 98"/>
              <a:gd name="T100" fmla="*/ 6 w 73"/>
              <a:gd name="T101" fmla="*/ 75 h 98"/>
              <a:gd name="T102" fmla="*/ 4 w 73"/>
              <a:gd name="T103" fmla="*/ 77 h 98"/>
              <a:gd name="T104" fmla="*/ 4 w 73"/>
              <a:gd name="T105" fmla="*/ 81 h 98"/>
              <a:gd name="T106" fmla="*/ 69 w 73"/>
              <a:gd name="T107" fmla="*/ 81 h 98"/>
              <a:gd name="T108" fmla="*/ 69 w 73"/>
              <a:gd name="T109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" h="98">
                <a:moveTo>
                  <a:pt x="36" y="10"/>
                </a:moveTo>
                <a:cubicBezTo>
                  <a:pt x="37" y="11"/>
                  <a:pt x="36" y="12"/>
                  <a:pt x="35" y="12"/>
                </a:cubicBezTo>
                <a:cubicBezTo>
                  <a:pt x="31" y="13"/>
                  <a:pt x="28" y="16"/>
                  <a:pt x="28" y="20"/>
                </a:cubicBezTo>
                <a:cubicBezTo>
                  <a:pt x="28" y="22"/>
                  <a:pt x="29" y="24"/>
                  <a:pt x="30" y="25"/>
                </a:cubicBezTo>
                <a:cubicBezTo>
                  <a:pt x="31" y="26"/>
                  <a:pt x="30" y="27"/>
                  <a:pt x="30" y="28"/>
                </a:cubicBezTo>
                <a:cubicBezTo>
                  <a:pt x="29" y="28"/>
                  <a:pt x="29" y="28"/>
                  <a:pt x="28" y="28"/>
                </a:cubicBezTo>
                <a:cubicBezTo>
                  <a:pt x="28" y="28"/>
                  <a:pt x="27" y="28"/>
                  <a:pt x="27" y="28"/>
                </a:cubicBezTo>
                <a:cubicBezTo>
                  <a:pt x="25" y="26"/>
                  <a:pt x="24" y="23"/>
                  <a:pt x="24" y="20"/>
                </a:cubicBezTo>
                <a:cubicBezTo>
                  <a:pt x="24" y="15"/>
                  <a:pt x="28" y="10"/>
                  <a:pt x="34" y="8"/>
                </a:cubicBezTo>
                <a:cubicBezTo>
                  <a:pt x="35" y="8"/>
                  <a:pt x="36" y="9"/>
                  <a:pt x="36" y="10"/>
                </a:cubicBezTo>
                <a:close/>
                <a:moveTo>
                  <a:pt x="73" y="77"/>
                </a:moveTo>
                <a:cubicBezTo>
                  <a:pt x="73" y="83"/>
                  <a:pt x="73" y="83"/>
                  <a:pt x="73" y="83"/>
                </a:cubicBezTo>
                <a:cubicBezTo>
                  <a:pt x="73" y="84"/>
                  <a:pt x="72" y="85"/>
                  <a:pt x="71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7"/>
                  <a:pt x="68" y="98"/>
                  <a:pt x="67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5" y="98"/>
                  <a:pt x="4" y="97"/>
                  <a:pt x="4" y="96"/>
                </a:cubicBezTo>
                <a:cubicBezTo>
                  <a:pt x="4" y="85"/>
                  <a:pt x="4" y="85"/>
                  <a:pt x="4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4"/>
                  <a:pt x="0" y="8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4"/>
                  <a:pt x="3" y="71"/>
                  <a:pt x="6" y="71"/>
                </a:cubicBezTo>
                <a:cubicBezTo>
                  <a:pt x="14" y="71"/>
                  <a:pt x="28" y="64"/>
                  <a:pt x="28" y="5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1"/>
                  <a:pt x="28" y="41"/>
                  <a:pt x="23" y="36"/>
                </a:cubicBezTo>
                <a:cubicBezTo>
                  <a:pt x="19" y="32"/>
                  <a:pt x="16" y="26"/>
                  <a:pt x="16" y="20"/>
                </a:cubicBezTo>
                <a:cubicBezTo>
                  <a:pt x="16" y="9"/>
                  <a:pt x="25" y="0"/>
                  <a:pt x="37" y="0"/>
                </a:cubicBezTo>
                <a:cubicBezTo>
                  <a:pt x="48" y="0"/>
                  <a:pt x="57" y="9"/>
                  <a:pt x="57" y="20"/>
                </a:cubicBezTo>
                <a:cubicBezTo>
                  <a:pt x="57" y="26"/>
                  <a:pt x="54" y="32"/>
                  <a:pt x="50" y="36"/>
                </a:cubicBezTo>
                <a:cubicBezTo>
                  <a:pt x="45" y="41"/>
                  <a:pt x="45" y="41"/>
                  <a:pt x="45" y="44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64"/>
                  <a:pt x="59" y="71"/>
                  <a:pt x="67" y="71"/>
                </a:cubicBezTo>
                <a:cubicBezTo>
                  <a:pt x="70" y="71"/>
                  <a:pt x="73" y="74"/>
                  <a:pt x="73" y="77"/>
                </a:cubicBezTo>
                <a:close/>
                <a:moveTo>
                  <a:pt x="65" y="85"/>
                </a:moveTo>
                <a:cubicBezTo>
                  <a:pt x="8" y="85"/>
                  <a:pt x="8" y="85"/>
                  <a:pt x="8" y="85"/>
                </a:cubicBezTo>
                <a:cubicBezTo>
                  <a:pt x="8" y="94"/>
                  <a:pt x="8" y="94"/>
                  <a:pt x="8" y="94"/>
                </a:cubicBezTo>
                <a:cubicBezTo>
                  <a:pt x="65" y="94"/>
                  <a:pt x="65" y="94"/>
                  <a:pt x="65" y="94"/>
                </a:cubicBezTo>
                <a:lnTo>
                  <a:pt x="65" y="85"/>
                </a:lnTo>
                <a:close/>
                <a:moveTo>
                  <a:pt x="69" y="77"/>
                </a:moveTo>
                <a:cubicBezTo>
                  <a:pt x="69" y="76"/>
                  <a:pt x="68" y="75"/>
                  <a:pt x="67" y="75"/>
                </a:cubicBezTo>
                <a:cubicBezTo>
                  <a:pt x="58" y="75"/>
                  <a:pt x="41" y="68"/>
                  <a:pt x="41" y="57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0"/>
                  <a:pt x="41" y="38"/>
                  <a:pt x="47" y="33"/>
                </a:cubicBezTo>
                <a:cubicBezTo>
                  <a:pt x="51" y="30"/>
                  <a:pt x="53" y="25"/>
                  <a:pt x="53" y="20"/>
                </a:cubicBezTo>
                <a:cubicBezTo>
                  <a:pt x="53" y="11"/>
                  <a:pt x="46" y="4"/>
                  <a:pt x="37" y="4"/>
                </a:cubicBezTo>
                <a:cubicBezTo>
                  <a:pt x="28" y="4"/>
                  <a:pt x="20" y="11"/>
                  <a:pt x="20" y="20"/>
                </a:cubicBezTo>
                <a:cubicBezTo>
                  <a:pt x="20" y="25"/>
                  <a:pt x="22" y="30"/>
                  <a:pt x="26" y="33"/>
                </a:cubicBezTo>
                <a:cubicBezTo>
                  <a:pt x="32" y="38"/>
                  <a:pt x="32" y="40"/>
                  <a:pt x="32" y="4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68"/>
                  <a:pt x="15" y="75"/>
                  <a:pt x="6" y="75"/>
                </a:cubicBezTo>
                <a:cubicBezTo>
                  <a:pt x="5" y="75"/>
                  <a:pt x="4" y="76"/>
                  <a:pt x="4" y="77"/>
                </a:cubicBezTo>
                <a:cubicBezTo>
                  <a:pt x="4" y="81"/>
                  <a:pt x="4" y="81"/>
                  <a:pt x="4" y="81"/>
                </a:cubicBezTo>
                <a:cubicBezTo>
                  <a:pt x="69" y="81"/>
                  <a:pt x="69" y="81"/>
                  <a:pt x="69" y="81"/>
                </a:cubicBezTo>
                <a:lnTo>
                  <a:pt x="69" y="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5">
            <a:extLst>
              <a:ext uri="{FF2B5EF4-FFF2-40B4-BE49-F238E27FC236}">
                <a16:creationId xmlns:a16="http://schemas.microsoft.com/office/drawing/2014/main" id="{E82CA83A-07FE-46DB-840E-B9AA8F57936C}"/>
              </a:ext>
            </a:extLst>
          </p:cNvPr>
          <p:cNvSpPr>
            <a:spLocks noEditPoints="1"/>
          </p:cNvSpPr>
          <p:nvPr/>
        </p:nvSpPr>
        <p:spPr bwMode="auto">
          <a:xfrm>
            <a:off x="9579629" y="5585941"/>
            <a:ext cx="248249" cy="363180"/>
          </a:xfrm>
          <a:custGeom>
            <a:avLst/>
            <a:gdLst>
              <a:gd name="T0" fmla="*/ 41 w 65"/>
              <a:gd name="T1" fmla="*/ 51 h 97"/>
              <a:gd name="T2" fmla="*/ 43 w 65"/>
              <a:gd name="T3" fmla="*/ 16 h 97"/>
              <a:gd name="T4" fmla="*/ 45 w 65"/>
              <a:gd name="T5" fmla="*/ 51 h 97"/>
              <a:gd name="T6" fmla="*/ 35 w 65"/>
              <a:gd name="T7" fmla="*/ 77 h 97"/>
              <a:gd name="T8" fmla="*/ 51 w 65"/>
              <a:gd name="T9" fmla="*/ 81 h 97"/>
              <a:gd name="T10" fmla="*/ 61 w 65"/>
              <a:gd name="T11" fmla="*/ 95 h 97"/>
              <a:gd name="T12" fmla="*/ 6 w 65"/>
              <a:gd name="T13" fmla="*/ 97 h 97"/>
              <a:gd name="T14" fmla="*/ 4 w 65"/>
              <a:gd name="T15" fmla="*/ 91 h 97"/>
              <a:gd name="T16" fmla="*/ 31 w 65"/>
              <a:gd name="T17" fmla="*/ 81 h 97"/>
              <a:gd name="T18" fmla="*/ 0 w 65"/>
              <a:gd name="T19" fmla="*/ 45 h 97"/>
              <a:gd name="T20" fmla="*/ 2 w 65"/>
              <a:gd name="T21" fmla="*/ 32 h 97"/>
              <a:gd name="T22" fmla="*/ 8 w 65"/>
              <a:gd name="T23" fmla="*/ 24 h 97"/>
              <a:gd name="T24" fmla="*/ 57 w 65"/>
              <a:gd name="T25" fmla="*/ 24 h 97"/>
              <a:gd name="T26" fmla="*/ 63 w 65"/>
              <a:gd name="T27" fmla="*/ 32 h 97"/>
              <a:gd name="T28" fmla="*/ 65 w 65"/>
              <a:gd name="T29" fmla="*/ 45 h 97"/>
              <a:gd name="T30" fmla="*/ 51 w 65"/>
              <a:gd name="T31" fmla="*/ 85 h 97"/>
              <a:gd name="T32" fmla="*/ 8 w 65"/>
              <a:gd name="T33" fmla="*/ 91 h 97"/>
              <a:gd name="T34" fmla="*/ 57 w 65"/>
              <a:gd name="T35" fmla="*/ 93 h 97"/>
              <a:gd name="T36" fmla="*/ 51 w 65"/>
              <a:gd name="T37" fmla="*/ 85 h 97"/>
              <a:gd name="T38" fmla="*/ 27 w 65"/>
              <a:gd name="T39" fmla="*/ 16 h 97"/>
              <a:gd name="T40" fmla="*/ 27 w 65"/>
              <a:gd name="T41" fmla="*/ 20 h 97"/>
              <a:gd name="T42" fmla="*/ 12 w 65"/>
              <a:gd name="T43" fmla="*/ 24 h 97"/>
              <a:gd name="T44" fmla="*/ 27 w 65"/>
              <a:gd name="T45" fmla="*/ 24 h 97"/>
              <a:gd name="T46" fmla="*/ 27 w 65"/>
              <a:gd name="T47" fmla="*/ 28 h 97"/>
              <a:gd name="T48" fmla="*/ 12 w 65"/>
              <a:gd name="T49" fmla="*/ 32 h 97"/>
              <a:gd name="T50" fmla="*/ 29 w 65"/>
              <a:gd name="T51" fmla="*/ 34 h 97"/>
              <a:gd name="T52" fmla="*/ 12 w 65"/>
              <a:gd name="T53" fmla="*/ 36 h 97"/>
              <a:gd name="T54" fmla="*/ 27 w 65"/>
              <a:gd name="T55" fmla="*/ 40 h 97"/>
              <a:gd name="T56" fmla="*/ 27 w 65"/>
              <a:gd name="T57" fmla="*/ 44 h 97"/>
              <a:gd name="T58" fmla="*/ 12 w 65"/>
              <a:gd name="T59" fmla="*/ 45 h 97"/>
              <a:gd name="T60" fmla="*/ 27 w 65"/>
              <a:gd name="T61" fmla="*/ 48 h 97"/>
              <a:gd name="T62" fmla="*/ 27 w 65"/>
              <a:gd name="T63" fmla="*/ 52 h 97"/>
              <a:gd name="T64" fmla="*/ 33 w 65"/>
              <a:gd name="T65" fmla="*/ 65 h 97"/>
              <a:gd name="T66" fmla="*/ 53 w 65"/>
              <a:gd name="T67" fmla="*/ 24 h 97"/>
              <a:gd name="T68" fmla="*/ 14 w 65"/>
              <a:gd name="T69" fmla="*/ 16 h 97"/>
              <a:gd name="T70" fmla="*/ 61 w 65"/>
              <a:gd name="T71" fmla="*/ 45 h 97"/>
              <a:gd name="T72" fmla="*/ 57 w 65"/>
              <a:gd name="T73" fmla="*/ 36 h 97"/>
              <a:gd name="T74" fmla="*/ 33 w 65"/>
              <a:gd name="T75" fmla="*/ 69 h 97"/>
              <a:gd name="T76" fmla="*/ 8 w 65"/>
              <a:gd name="T77" fmla="*/ 36 h 97"/>
              <a:gd name="T78" fmla="*/ 4 w 65"/>
              <a:gd name="T79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" h="97">
                <a:moveTo>
                  <a:pt x="43" y="53"/>
                </a:moveTo>
                <a:cubicBezTo>
                  <a:pt x="42" y="53"/>
                  <a:pt x="41" y="52"/>
                  <a:pt x="41" y="5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7"/>
                  <a:pt x="42" y="16"/>
                  <a:pt x="43" y="16"/>
                </a:cubicBezTo>
                <a:cubicBezTo>
                  <a:pt x="44" y="16"/>
                  <a:pt x="45" y="17"/>
                  <a:pt x="45" y="18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2"/>
                  <a:pt x="44" y="53"/>
                  <a:pt x="43" y="53"/>
                </a:cubicBezTo>
                <a:close/>
                <a:moveTo>
                  <a:pt x="35" y="77"/>
                </a:moveTo>
                <a:cubicBezTo>
                  <a:pt x="35" y="81"/>
                  <a:pt x="35" y="81"/>
                  <a:pt x="35" y="81"/>
                </a:cubicBezTo>
                <a:cubicBezTo>
                  <a:pt x="51" y="81"/>
                  <a:pt x="51" y="81"/>
                  <a:pt x="51" y="81"/>
                </a:cubicBezTo>
                <a:cubicBezTo>
                  <a:pt x="57" y="81"/>
                  <a:pt x="61" y="86"/>
                  <a:pt x="61" y="91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6"/>
                  <a:pt x="60" y="97"/>
                  <a:pt x="59" y="97"/>
                </a:cubicBezTo>
                <a:cubicBezTo>
                  <a:pt x="6" y="97"/>
                  <a:pt x="6" y="97"/>
                  <a:pt x="6" y="97"/>
                </a:cubicBezTo>
                <a:cubicBezTo>
                  <a:pt x="5" y="97"/>
                  <a:pt x="4" y="96"/>
                  <a:pt x="4" y="95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86"/>
                  <a:pt x="9" y="81"/>
                  <a:pt x="14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77"/>
                  <a:pt x="31" y="77"/>
                  <a:pt x="31" y="77"/>
                </a:cubicBezTo>
                <a:cubicBezTo>
                  <a:pt x="14" y="76"/>
                  <a:pt x="0" y="62"/>
                  <a:pt x="0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2"/>
                  <a:pt x="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1"/>
                  <a:pt x="19" y="0"/>
                  <a:pt x="33" y="0"/>
                </a:cubicBezTo>
                <a:cubicBezTo>
                  <a:pt x="46" y="0"/>
                  <a:pt x="57" y="11"/>
                  <a:pt x="57" y="24"/>
                </a:cubicBezTo>
                <a:cubicBezTo>
                  <a:pt x="57" y="32"/>
                  <a:pt x="57" y="32"/>
                  <a:pt x="57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4" y="32"/>
                  <a:pt x="65" y="33"/>
                  <a:pt x="65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62"/>
                  <a:pt x="52" y="76"/>
                  <a:pt x="35" y="77"/>
                </a:cubicBezTo>
                <a:close/>
                <a:moveTo>
                  <a:pt x="51" y="85"/>
                </a:moveTo>
                <a:cubicBezTo>
                  <a:pt x="14" y="85"/>
                  <a:pt x="14" y="85"/>
                  <a:pt x="14" y="85"/>
                </a:cubicBezTo>
                <a:cubicBezTo>
                  <a:pt x="11" y="85"/>
                  <a:pt x="8" y="88"/>
                  <a:pt x="8" y="91"/>
                </a:cubicBezTo>
                <a:cubicBezTo>
                  <a:pt x="8" y="93"/>
                  <a:pt x="8" y="93"/>
                  <a:pt x="8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88"/>
                  <a:pt x="54" y="85"/>
                  <a:pt x="51" y="85"/>
                </a:cubicBezTo>
                <a:close/>
                <a:moveTo>
                  <a:pt x="14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9" y="17"/>
                  <a:pt x="29" y="18"/>
                </a:cubicBezTo>
                <a:cubicBezTo>
                  <a:pt x="29" y="19"/>
                  <a:pt x="28" y="20"/>
                  <a:pt x="27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1"/>
                  <a:pt x="12" y="23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7"/>
                  <a:pt x="28" y="28"/>
                  <a:pt x="27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2" y="32"/>
                  <a:pt x="12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9" y="33"/>
                  <a:pt x="29" y="34"/>
                </a:cubicBezTo>
                <a:cubicBezTo>
                  <a:pt x="29" y="35"/>
                  <a:pt x="28" y="36"/>
                  <a:pt x="27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0"/>
                  <a:pt x="12" y="40"/>
                  <a:pt x="12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9" y="41"/>
                  <a:pt x="29" y="42"/>
                </a:cubicBezTo>
                <a:cubicBezTo>
                  <a:pt x="29" y="43"/>
                  <a:pt x="28" y="44"/>
                  <a:pt x="27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6"/>
                  <a:pt x="12" y="47"/>
                  <a:pt x="1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8" y="48"/>
                  <a:pt x="29" y="49"/>
                  <a:pt x="29" y="50"/>
                </a:cubicBezTo>
                <a:cubicBezTo>
                  <a:pt x="29" y="52"/>
                  <a:pt x="28" y="52"/>
                  <a:pt x="27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7" y="60"/>
                  <a:pt x="24" y="65"/>
                  <a:pt x="33" y="65"/>
                </a:cubicBezTo>
                <a:cubicBezTo>
                  <a:pt x="44" y="65"/>
                  <a:pt x="53" y="56"/>
                  <a:pt x="53" y="45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3"/>
                  <a:pt x="44" y="4"/>
                  <a:pt x="33" y="4"/>
                </a:cubicBezTo>
                <a:cubicBezTo>
                  <a:pt x="24" y="4"/>
                  <a:pt x="17" y="9"/>
                  <a:pt x="14" y="16"/>
                </a:cubicBezTo>
                <a:close/>
                <a:moveTo>
                  <a:pt x="33" y="73"/>
                </a:moveTo>
                <a:cubicBezTo>
                  <a:pt x="48" y="73"/>
                  <a:pt x="61" y="60"/>
                  <a:pt x="61" y="45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8"/>
                  <a:pt x="46" y="69"/>
                  <a:pt x="33" y="69"/>
                </a:cubicBezTo>
                <a:cubicBezTo>
                  <a:pt x="19" y="69"/>
                  <a:pt x="8" y="58"/>
                  <a:pt x="8" y="45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60"/>
                  <a:pt x="17" y="73"/>
                  <a:pt x="33" y="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9">
            <a:extLst>
              <a:ext uri="{FF2B5EF4-FFF2-40B4-BE49-F238E27FC236}">
                <a16:creationId xmlns:a16="http://schemas.microsoft.com/office/drawing/2014/main" id="{9236412A-8341-4555-8FE4-64E0A0E73FCA}"/>
              </a:ext>
            </a:extLst>
          </p:cNvPr>
          <p:cNvSpPr>
            <a:spLocks noEditPoints="1"/>
          </p:cNvSpPr>
          <p:nvPr/>
        </p:nvSpPr>
        <p:spPr bwMode="auto">
          <a:xfrm>
            <a:off x="10120670" y="5579412"/>
            <a:ext cx="346075" cy="376238"/>
          </a:xfrm>
          <a:custGeom>
            <a:avLst/>
            <a:gdLst>
              <a:gd name="T0" fmla="*/ 10 w 89"/>
              <a:gd name="T1" fmla="*/ 81 h 97"/>
              <a:gd name="T2" fmla="*/ 8 w 89"/>
              <a:gd name="T3" fmla="*/ 79 h 97"/>
              <a:gd name="T4" fmla="*/ 18 w 89"/>
              <a:gd name="T5" fmla="*/ 69 h 97"/>
              <a:gd name="T6" fmla="*/ 20 w 89"/>
              <a:gd name="T7" fmla="*/ 71 h 97"/>
              <a:gd name="T8" fmla="*/ 18 w 89"/>
              <a:gd name="T9" fmla="*/ 73 h 97"/>
              <a:gd name="T10" fmla="*/ 12 w 89"/>
              <a:gd name="T11" fmla="*/ 79 h 97"/>
              <a:gd name="T12" fmla="*/ 10 w 89"/>
              <a:gd name="T13" fmla="*/ 81 h 97"/>
              <a:gd name="T14" fmla="*/ 65 w 89"/>
              <a:gd name="T15" fmla="*/ 75 h 97"/>
              <a:gd name="T16" fmla="*/ 71 w 89"/>
              <a:gd name="T17" fmla="*/ 69 h 97"/>
              <a:gd name="T18" fmla="*/ 73 w 89"/>
              <a:gd name="T19" fmla="*/ 67 h 97"/>
              <a:gd name="T20" fmla="*/ 71 w 89"/>
              <a:gd name="T21" fmla="*/ 65 h 97"/>
              <a:gd name="T22" fmla="*/ 61 w 89"/>
              <a:gd name="T23" fmla="*/ 75 h 97"/>
              <a:gd name="T24" fmla="*/ 63 w 89"/>
              <a:gd name="T25" fmla="*/ 77 h 97"/>
              <a:gd name="T26" fmla="*/ 65 w 89"/>
              <a:gd name="T27" fmla="*/ 75 h 97"/>
              <a:gd name="T28" fmla="*/ 89 w 89"/>
              <a:gd name="T29" fmla="*/ 2 h 97"/>
              <a:gd name="T30" fmla="*/ 89 w 89"/>
              <a:gd name="T31" fmla="*/ 75 h 97"/>
              <a:gd name="T32" fmla="*/ 71 w 89"/>
              <a:gd name="T33" fmla="*/ 93 h 97"/>
              <a:gd name="T34" fmla="*/ 53 w 89"/>
              <a:gd name="T35" fmla="*/ 75 h 97"/>
              <a:gd name="T36" fmla="*/ 71 w 89"/>
              <a:gd name="T37" fmla="*/ 57 h 97"/>
              <a:gd name="T38" fmla="*/ 85 w 89"/>
              <a:gd name="T39" fmla="*/ 64 h 97"/>
              <a:gd name="T40" fmla="*/ 85 w 89"/>
              <a:gd name="T41" fmla="*/ 29 h 97"/>
              <a:gd name="T42" fmla="*/ 36 w 89"/>
              <a:gd name="T43" fmla="*/ 40 h 97"/>
              <a:gd name="T44" fmla="*/ 36 w 89"/>
              <a:gd name="T45" fmla="*/ 79 h 97"/>
              <a:gd name="T46" fmla="*/ 18 w 89"/>
              <a:gd name="T47" fmla="*/ 97 h 97"/>
              <a:gd name="T48" fmla="*/ 0 w 89"/>
              <a:gd name="T49" fmla="*/ 79 h 97"/>
              <a:gd name="T50" fmla="*/ 18 w 89"/>
              <a:gd name="T51" fmla="*/ 61 h 97"/>
              <a:gd name="T52" fmla="*/ 32 w 89"/>
              <a:gd name="T53" fmla="*/ 68 h 97"/>
              <a:gd name="T54" fmla="*/ 32 w 89"/>
              <a:gd name="T55" fmla="*/ 14 h 97"/>
              <a:gd name="T56" fmla="*/ 34 w 89"/>
              <a:gd name="T57" fmla="*/ 12 h 97"/>
              <a:gd name="T58" fmla="*/ 87 w 89"/>
              <a:gd name="T59" fmla="*/ 0 h 97"/>
              <a:gd name="T60" fmla="*/ 89 w 89"/>
              <a:gd name="T61" fmla="*/ 0 h 97"/>
              <a:gd name="T62" fmla="*/ 89 w 89"/>
              <a:gd name="T63" fmla="*/ 2 h 97"/>
              <a:gd name="T64" fmla="*/ 32 w 89"/>
              <a:gd name="T65" fmla="*/ 79 h 97"/>
              <a:gd name="T66" fmla="*/ 18 w 89"/>
              <a:gd name="T67" fmla="*/ 65 h 97"/>
              <a:gd name="T68" fmla="*/ 4 w 89"/>
              <a:gd name="T69" fmla="*/ 79 h 97"/>
              <a:gd name="T70" fmla="*/ 18 w 89"/>
              <a:gd name="T71" fmla="*/ 93 h 97"/>
              <a:gd name="T72" fmla="*/ 32 w 89"/>
              <a:gd name="T73" fmla="*/ 79 h 97"/>
              <a:gd name="T74" fmla="*/ 85 w 89"/>
              <a:gd name="T75" fmla="*/ 75 h 97"/>
              <a:gd name="T76" fmla="*/ 71 w 89"/>
              <a:gd name="T77" fmla="*/ 61 h 97"/>
              <a:gd name="T78" fmla="*/ 57 w 89"/>
              <a:gd name="T79" fmla="*/ 75 h 97"/>
              <a:gd name="T80" fmla="*/ 71 w 89"/>
              <a:gd name="T81" fmla="*/ 89 h 97"/>
              <a:gd name="T82" fmla="*/ 85 w 89"/>
              <a:gd name="T83" fmla="*/ 75 h 97"/>
              <a:gd name="T84" fmla="*/ 85 w 89"/>
              <a:gd name="T85" fmla="*/ 24 h 97"/>
              <a:gd name="T86" fmla="*/ 85 w 89"/>
              <a:gd name="T87" fmla="*/ 4 h 97"/>
              <a:gd name="T88" fmla="*/ 36 w 89"/>
              <a:gd name="T89" fmla="*/ 15 h 97"/>
              <a:gd name="T90" fmla="*/ 36 w 89"/>
              <a:gd name="T91" fmla="*/ 36 h 97"/>
              <a:gd name="T92" fmla="*/ 85 w 89"/>
              <a:gd name="T93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9" h="97">
                <a:moveTo>
                  <a:pt x="10" y="81"/>
                </a:moveTo>
                <a:cubicBezTo>
                  <a:pt x="9" y="81"/>
                  <a:pt x="8" y="80"/>
                  <a:pt x="8" y="79"/>
                </a:cubicBezTo>
                <a:cubicBezTo>
                  <a:pt x="8" y="73"/>
                  <a:pt x="13" y="69"/>
                  <a:pt x="18" y="69"/>
                </a:cubicBezTo>
                <a:cubicBezTo>
                  <a:pt x="19" y="69"/>
                  <a:pt x="20" y="70"/>
                  <a:pt x="20" y="71"/>
                </a:cubicBezTo>
                <a:cubicBezTo>
                  <a:pt x="20" y="72"/>
                  <a:pt x="19" y="73"/>
                  <a:pt x="18" y="73"/>
                </a:cubicBezTo>
                <a:cubicBezTo>
                  <a:pt x="15" y="73"/>
                  <a:pt x="12" y="76"/>
                  <a:pt x="12" y="79"/>
                </a:cubicBezTo>
                <a:cubicBezTo>
                  <a:pt x="12" y="80"/>
                  <a:pt x="11" y="81"/>
                  <a:pt x="10" y="81"/>
                </a:cubicBezTo>
                <a:close/>
                <a:moveTo>
                  <a:pt x="65" y="75"/>
                </a:moveTo>
                <a:cubicBezTo>
                  <a:pt x="65" y="71"/>
                  <a:pt x="68" y="69"/>
                  <a:pt x="71" y="69"/>
                </a:cubicBezTo>
                <a:cubicBezTo>
                  <a:pt x="72" y="69"/>
                  <a:pt x="73" y="68"/>
                  <a:pt x="73" y="67"/>
                </a:cubicBezTo>
                <a:cubicBezTo>
                  <a:pt x="73" y="66"/>
                  <a:pt x="72" y="65"/>
                  <a:pt x="71" y="65"/>
                </a:cubicBezTo>
                <a:cubicBezTo>
                  <a:pt x="66" y="65"/>
                  <a:pt x="61" y="69"/>
                  <a:pt x="61" y="75"/>
                </a:cubicBezTo>
                <a:cubicBezTo>
                  <a:pt x="61" y="76"/>
                  <a:pt x="62" y="77"/>
                  <a:pt x="63" y="77"/>
                </a:cubicBezTo>
                <a:cubicBezTo>
                  <a:pt x="64" y="77"/>
                  <a:pt x="65" y="76"/>
                  <a:pt x="65" y="75"/>
                </a:cubicBezTo>
                <a:close/>
                <a:moveTo>
                  <a:pt x="89" y="2"/>
                </a:moveTo>
                <a:cubicBezTo>
                  <a:pt x="89" y="75"/>
                  <a:pt x="89" y="75"/>
                  <a:pt x="89" y="75"/>
                </a:cubicBezTo>
                <a:cubicBezTo>
                  <a:pt x="89" y="85"/>
                  <a:pt x="81" y="93"/>
                  <a:pt x="71" y="93"/>
                </a:cubicBezTo>
                <a:cubicBezTo>
                  <a:pt x="61" y="93"/>
                  <a:pt x="53" y="85"/>
                  <a:pt x="53" y="75"/>
                </a:cubicBezTo>
                <a:cubicBezTo>
                  <a:pt x="53" y="65"/>
                  <a:pt x="61" y="57"/>
                  <a:pt x="71" y="57"/>
                </a:cubicBezTo>
                <a:cubicBezTo>
                  <a:pt x="77" y="57"/>
                  <a:pt x="82" y="59"/>
                  <a:pt x="85" y="64"/>
                </a:cubicBezTo>
                <a:cubicBezTo>
                  <a:pt x="85" y="29"/>
                  <a:pt x="85" y="29"/>
                  <a:pt x="85" y="2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89"/>
                  <a:pt x="28" y="97"/>
                  <a:pt x="18" y="97"/>
                </a:cubicBezTo>
                <a:cubicBezTo>
                  <a:pt x="8" y="97"/>
                  <a:pt x="0" y="89"/>
                  <a:pt x="0" y="79"/>
                </a:cubicBezTo>
                <a:cubicBezTo>
                  <a:pt x="0" y="69"/>
                  <a:pt x="8" y="61"/>
                  <a:pt x="18" y="61"/>
                </a:cubicBezTo>
                <a:cubicBezTo>
                  <a:pt x="24" y="61"/>
                  <a:pt x="29" y="63"/>
                  <a:pt x="32" y="68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3" y="12"/>
                  <a:pt x="34" y="12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0"/>
                  <a:pt x="88" y="0"/>
                  <a:pt x="89" y="0"/>
                </a:cubicBezTo>
                <a:cubicBezTo>
                  <a:pt x="89" y="0"/>
                  <a:pt x="89" y="1"/>
                  <a:pt x="89" y="2"/>
                </a:cubicBezTo>
                <a:close/>
                <a:moveTo>
                  <a:pt x="32" y="79"/>
                </a:moveTo>
                <a:cubicBezTo>
                  <a:pt x="32" y="71"/>
                  <a:pt x="26" y="65"/>
                  <a:pt x="18" y="65"/>
                </a:cubicBezTo>
                <a:cubicBezTo>
                  <a:pt x="10" y="65"/>
                  <a:pt x="4" y="71"/>
                  <a:pt x="4" y="79"/>
                </a:cubicBezTo>
                <a:cubicBezTo>
                  <a:pt x="4" y="87"/>
                  <a:pt x="10" y="93"/>
                  <a:pt x="18" y="93"/>
                </a:cubicBezTo>
                <a:cubicBezTo>
                  <a:pt x="26" y="93"/>
                  <a:pt x="32" y="87"/>
                  <a:pt x="32" y="79"/>
                </a:cubicBezTo>
                <a:close/>
                <a:moveTo>
                  <a:pt x="85" y="75"/>
                </a:moveTo>
                <a:cubicBezTo>
                  <a:pt x="85" y="67"/>
                  <a:pt x="79" y="61"/>
                  <a:pt x="71" y="61"/>
                </a:cubicBezTo>
                <a:cubicBezTo>
                  <a:pt x="63" y="61"/>
                  <a:pt x="57" y="67"/>
                  <a:pt x="57" y="75"/>
                </a:cubicBezTo>
                <a:cubicBezTo>
                  <a:pt x="57" y="83"/>
                  <a:pt x="63" y="89"/>
                  <a:pt x="71" y="89"/>
                </a:cubicBezTo>
                <a:cubicBezTo>
                  <a:pt x="79" y="89"/>
                  <a:pt x="85" y="83"/>
                  <a:pt x="85" y="75"/>
                </a:cubicBezTo>
                <a:close/>
                <a:moveTo>
                  <a:pt x="85" y="24"/>
                </a:moveTo>
                <a:cubicBezTo>
                  <a:pt x="85" y="4"/>
                  <a:pt x="85" y="4"/>
                  <a:pt x="85" y="4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36"/>
                  <a:pt x="36" y="36"/>
                  <a:pt x="36" y="36"/>
                </a:cubicBezTo>
                <a:lnTo>
                  <a:pt x="85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13">
            <a:extLst>
              <a:ext uri="{FF2B5EF4-FFF2-40B4-BE49-F238E27FC236}">
                <a16:creationId xmlns:a16="http://schemas.microsoft.com/office/drawing/2014/main" id="{AA9807D1-C64B-492E-B161-D100EE6F04FB}"/>
              </a:ext>
            </a:extLst>
          </p:cNvPr>
          <p:cNvSpPr>
            <a:spLocks noEditPoints="1"/>
          </p:cNvSpPr>
          <p:nvPr/>
        </p:nvSpPr>
        <p:spPr bwMode="auto">
          <a:xfrm>
            <a:off x="10759532" y="5592113"/>
            <a:ext cx="374650" cy="350837"/>
          </a:xfrm>
          <a:custGeom>
            <a:avLst/>
            <a:gdLst>
              <a:gd name="T0" fmla="*/ 2 w 97"/>
              <a:gd name="T1" fmla="*/ 0 h 90"/>
              <a:gd name="T2" fmla="*/ 0 w 97"/>
              <a:gd name="T3" fmla="*/ 19 h 90"/>
              <a:gd name="T4" fmla="*/ 0 w 97"/>
              <a:gd name="T5" fmla="*/ 88 h 90"/>
              <a:gd name="T6" fmla="*/ 95 w 97"/>
              <a:gd name="T7" fmla="*/ 90 h 90"/>
              <a:gd name="T8" fmla="*/ 97 w 97"/>
              <a:gd name="T9" fmla="*/ 72 h 90"/>
              <a:gd name="T10" fmla="*/ 97 w 97"/>
              <a:gd name="T11" fmla="*/ 2 h 90"/>
              <a:gd name="T12" fmla="*/ 81 w 97"/>
              <a:gd name="T13" fmla="*/ 4 h 90"/>
              <a:gd name="T14" fmla="*/ 93 w 97"/>
              <a:gd name="T15" fmla="*/ 17 h 90"/>
              <a:gd name="T16" fmla="*/ 81 w 97"/>
              <a:gd name="T17" fmla="*/ 4 h 90"/>
              <a:gd name="T18" fmla="*/ 77 w 97"/>
              <a:gd name="T19" fmla="*/ 4 h 90"/>
              <a:gd name="T20" fmla="*/ 61 w 97"/>
              <a:gd name="T21" fmla="*/ 17 h 90"/>
              <a:gd name="T22" fmla="*/ 40 w 97"/>
              <a:gd name="T23" fmla="*/ 4 h 90"/>
              <a:gd name="T24" fmla="*/ 57 w 97"/>
              <a:gd name="T25" fmla="*/ 17 h 90"/>
              <a:gd name="T26" fmla="*/ 40 w 97"/>
              <a:gd name="T27" fmla="*/ 4 h 90"/>
              <a:gd name="T28" fmla="*/ 36 w 97"/>
              <a:gd name="T29" fmla="*/ 4 h 90"/>
              <a:gd name="T30" fmla="*/ 20 w 97"/>
              <a:gd name="T31" fmla="*/ 17 h 90"/>
              <a:gd name="T32" fmla="*/ 16 w 97"/>
              <a:gd name="T33" fmla="*/ 4 h 90"/>
              <a:gd name="T34" fmla="*/ 4 w 97"/>
              <a:gd name="T35" fmla="*/ 17 h 90"/>
              <a:gd name="T36" fmla="*/ 16 w 97"/>
              <a:gd name="T37" fmla="*/ 4 h 90"/>
              <a:gd name="T38" fmla="*/ 4 w 97"/>
              <a:gd name="T39" fmla="*/ 86 h 90"/>
              <a:gd name="T40" fmla="*/ 16 w 97"/>
              <a:gd name="T41" fmla="*/ 74 h 90"/>
              <a:gd name="T42" fmla="*/ 36 w 97"/>
              <a:gd name="T43" fmla="*/ 86 h 90"/>
              <a:gd name="T44" fmla="*/ 20 w 97"/>
              <a:gd name="T45" fmla="*/ 74 h 90"/>
              <a:gd name="T46" fmla="*/ 36 w 97"/>
              <a:gd name="T47" fmla="*/ 86 h 90"/>
              <a:gd name="T48" fmla="*/ 40 w 97"/>
              <a:gd name="T49" fmla="*/ 86 h 90"/>
              <a:gd name="T50" fmla="*/ 57 w 97"/>
              <a:gd name="T51" fmla="*/ 74 h 90"/>
              <a:gd name="T52" fmla="*/ 77 w 97"/>
              <a:gd name="T53" fmla="*/ 86 h 90"/>
              <a:gd name="T54" fmla="*/ 61 w 97"/>
              <a:gd name="T55" fmla="*/ 74 h 90"/>
              <a:gd name="T56" fmla="*/ 77 w 97"/>
              <a:gd name="T57" fmla="*/ 86 h 90"/>
              <a:gd name="T58" fmla="*/ 81 w 97"/>
              <a:gd name="T59" fmla="*/ 86 h 90"/>
              <a:gd name="T60" fmla="*/ 93 w 97"/>
              <a:gd name="T61" fmla="*/ 74 h 90"/>
              <a:gd name="T62" fmla="*/ 93 w 97"/>
              <a:gd name="T63" fmla="*/ 70 h 90"/>
              <a:gd name="T64" fmla="*/ 4 w 97"/>
              <a:gd name="T65" fmla="*/ 21 h 90"/>
              <a:gd name="T66" fmla="*/ 93 w 97"/>
              <a:gd name="T67" fmla="*/ 70 h 90"/>
              <a:gd name="T68" fmla="*/ 39 w 97"/>
              <a:gd name="T69" fmla="*/ 33 h 90"/>
              <a:gd name="T70" fmla="*/ 36 w 97"/>
              <a:gd name="T71" fmla="*/ 35 h 90"/>
              <a:gd name="T72" fmla="*/ 37 w 97"/>
              <a:gd name="T73" fmla="*/ 57 h 90"/>
              <a:gd name="T74" fmla="*/ 39 w 97"/>
              <a:gd name="T75" fmla="*/ 57 h 90"/>
              <a:gd name="T76" fmla="*/ 61 w 97"/>
              <a:gd name="T77" fmla="*/ 45 h 90"/>
              <a:gd name="T78" fmla="*/ 40 w 97"/>
              <a:gd name="T79" fmla="*/ 52 h 90"/>
              <a:gd name="T80" fmla="*/ 54 w 97"/>
              <a:gd name="T81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90">
                <a:moveTo>
                  <a:pt x="9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2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7" y="90"/>
                  <a:pt x="97" y="89"/>
                  <a:pt x="97" y="88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1"/>
                  <a:pt x="97" y="0"/>
                  <a:pt x="95" y="0"/>
                </a:cubicBezTo>
                <a:close/>
                <a:moveTo>
                  <a:pt x="81" y="4"/>
                </a:moveTo>
                <a:cubicBezTo>
                  <a:pt x="93" y="4"/>
                  <a:pt x="93" y="4"/>
                  <a:pt x="93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81" y="17"/>
                  <a:pt x="81" y="17"/>
                  <a:pt x="81" y="17"/>
                </a:cubicBezTo>
                <a:lnTo>
                  <a:pt x="81" y="4"/>
                </a:lnTo>
                <a:close/>
                <a:moveTo>
                  <a:pt x="61" y="4"/>
                </a:moveTo>
                <a:cubicBezTo>
                  <a:pt x="77" y="4"/>
                  <a:pt x="77" y="4"/>
                  <a:pt x="77" y="4"/>
                </a:cubicBezTo>
                <a:cubicBezTo>
                  <a:pt x="77" y="17"/>
                  <a:pt x="77" y="17"/>
                  <a:pt x="77" y="17"/>
                </a:cubicBezTo>
                <a:cubicBezTo>
                  <a:pt x="61" y="17"/>
                  <a:pt x="61" y="17"/>
                  <a:pt x="61" y="17"/>
                </a:cubicBezTo>
                <a:lnTo>
                  <a:pt x="61" y="4"/>
                </a:lnTo>
                <a:close/>
                <a:moveTo>
                  <a:pt x="40" y="4"/>
                </a:moveTo>
                <a:cubicBezTo>
                  <a:pt x="57" y="4"/>
                  <a:pt x="57" y="4"/>
                  <a:pt x="57" y="4"/>
                </a:cubicBezTo>
                <a:cubicBezTo>
                  <a:pt x="57" y="17"/>
                  <a:pt x="57" y="17"/>
                  <a:pt x="57" y="17"/>
                </a:cubicBezTo>
                <a:cubicBezTo>
                  <a:pt x="40" y="17"/>
                  <a:pt x="40" y="17"/>
                  <a:pt x="40" y="17"/>
                </a:cubicBezTo>
                <a:lnTo>
                  <a:pt x="40" y="4"/>
                </a:lnTo>
                <a:close/>
                <a:moveTo>
                  <a:pt x="20" y="4"/>
                </a:moveTo>
                <a:cubicBezTo>
                  <a:pt x="36" y="4"/>
                  <a:pt x="36" y="4"/>
                  <a:pt x="36" y="4"/>
                </a:cubicBezTo>
                <a:cubicBezTo>
                  <a:pt x="36" y="17"/>
                  <a:pt x="36" y="17"/>
                  <a:pt x="36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4"/>
                </a:lnTo>
                <a:close/>
                <a:moveTo>
                  <a:pt x="16" y="4"/>
                </a:moveTo>
                <a:cubicBezTo>
                  <a:pt x="16" y="17"/>
                  <a:pt x="16" y="17"/>
                  <a:pt x="16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4"/>
                  <a:pt x="4" y="4"/>
                  <a:pt x="4" y="4"/>
                </a:cubicBezTo>
                <a:lnTo>
                  <a:pt x="16" y="4"/>
                </a:lnTo>
                <a:close/>
                <a:moveTo>
                  <a:pt x="16" y="86"/>
                </a:moveTo>
                <a:cubicBezTo>
                  <a:pt x="4" y="86"/>
                  <a:pt x="4" y="86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16" y="74"/>
                  <a:pt x="16" y="74"/>
                  <a:pt x="16" y="74"/>
                </a:cubicBezTo>
                <a:lnTo>
                  <a:pt x="16" y="86"/>
                </a:lnTo>
                <a:close/>
                <a:moveTo>
                  <a:pt x="36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4"/>
                  <a:pt x="20" y="74"/>
                  <a:pt x="20" y="74"/>
                </a:cubicBezTo>
                <a:cubicBezTo>
                  <a:pt x="36" y="74"/>
                  <a:pt x="36" y="74"/>
                  <a:pt x="36" y="74"/>
                </a:cubicBezTo>
                <a:lnTo>
                  <a:pt x="36" y="86"/>
                </a:lnTo>
                <a:close/>
                <a:moveTo>
                  <a:pt x="57" y="86"/>
                </a:moveTo>
                <a:cubicBezTo>
                  <a:pt x="40" y="86"/>
                  <a:pt x="40" y="86"/>
                  <a:pt x="40" y="86"/>
                </a:cubicBezTo>
                <a:cubicBezTo>
                  <a:pt x="40" y="74"/>
                  <a:pt x="40" y="74"/>
                  <a:pt x="40" y="74"/>
                </a:cubicBezTo>
                <a:cubicBezTo>
                  <a:pt x="57" y="74"/>
                  <a:pt x="57" y="74"/>
                  <a:pt x="57" y="74"/>
                </a:cubicBezTo>
                <a:lnTo>
                  <a:pt x="57" y="86"/>
                </a:lnTo>
                <a:close/>
                <a:moveTo>
                  <a:pt x="77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61" y="74"/>
                  <a:pt x="61" y="74"/>
                  <a:pt x="61" y="74"/>
                </a:cubicBezTo>
                <a:cubicBezTo>
                  <a:pt x="77" y="74"/>
                  <a:pt x="77" y="74"/>
                  <a:pt x="77" y="74"/>
                </a:cubicBezTo>
                <a:lnTo>
                  <a:pt x="77" y="86"/>
                </a:lnTo>
                <a:close/>
                <a:moveTo>
                  <a:pt x="93" y="86"/>
                </a:moveTo>
                <a:cubicBezTo>
                  <a:pt x="81" y="86"/>
                  <a:pt x="81" y="86"/>
                  <a:pt x="81" y="86"/>
                </a:cubicBezTo>
                <a:cubicBezTo>
                  <a:pt x="81" y="74"/>
                  <a:pt x="81" y="74"/>
                  <a:pt x="81" y="74"/>
                </a:cubicBezTo>
                <a:cubicBezTo>
                  <a:pt x="93" y="74"/>
                  <a:pt x="93" y="74"/>
                  <a:pt x="93" y="74"/>
                </a:cubicBezTo>
                <a:lnTo>
                  <a:pt x="93" y="86"/>
                </a:lnTo>
                <a:close/>
                <a:moveTo>
                  <a:pt x="93" y="70"/>
                </a:moveTo>
                <a:cubicBezTo>
                  <a:pt x="4" y="70"/>
                  <a:pt x="4" y="70"/>
                  <a:pt x="4" y="70"/>
                </a:cubicBezTo>
                <a:cubicBezTo>
                  <a:pt x="4" y="21"/>
                  <a:pt x="4" y="21"/>
                  <a:pt x="4" y="21"/>
                </a:cubicBezTo>
                <a:cubicBezTo>
                  <a:pt x="93" y="21"/>
                  <a:pt x="93" y="21"/>
                  <a:pt x="93" y="21"/>
                </a:cubicBezTo>
                <a:lnTo>
                  <a:pt x="93" y="70"/>
                </a:lnTo>
                <a:close/>
                <a:moveTo>
                  <a:pt x="60" y="43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7" y="34"/>
                  <a:pt x="36" y="34"/>
                  <a:pt x="36" y="3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6"/>
                  <a:pt x="37" y="57"/>
                  <a:pt x="37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1" y="46"/>
                  <a:pt x="61" y="45"/>
                </a:cubicBezTo>
                <a:cubicBezTo>
                  <a:pt x="61" y="44"/>
                  <a:pt x="60" y="44"/>
                  <a:pt x="60" y="43"/>
                </a:cubicBezTo>
                <a:close/>
                <a:moveTo>
                  <a:pt x="40" y="52"/>
                </a:moveTo>
                <a:cubicBezTo>
                  <a:pt x="40" y="38"/>
                  <a:pt x="40" y="38"/>
                  <a:pt x="40" y="38"/>
                </a:cubicBezTo>
                <a:cubicBezTo>
                  <a:pt x="54" y="45"/>
                  <a:pt x="54" y="45"/>
                  <a:pt x="54" y="45"/>
                </a:cubicBezTo>
                <a:lnTo>
                  <a:pt x="40" y="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22F7ED0-A133-4BE2-B13F-6895D126F89F}"/>
              </a:ext>
            </a:extLst>
          </p:cNvPr>
          <p:cNvSpPr/>
          <p:nvPr/>
        </p:nvSpPr>
        <p:spPr>
          <a:xfrm>
            <a:off x="503854" y="1536090"/>
            <a:ext cx="967765" cy="967765"/>
          </a:xfrm>
          <a:prstGeom prst="ellipse">
            <a:avLst/>
          </a:prstGeom>
          <a:solidFill>
            <a:srgbClr val="49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Freeform 45">
            <a:extLst>
              <a:ext uri="{FF2B5EF4-FFF2-40B4-BE49-F238E27FC236}">
                <a16:creationId xmlns:a16="http://schemas.microsoft.com/office/drawing/2014/main" id="{19F5F225-059D-45E4-A661-A24AACE9A41D}"/>
              </a:ext>
            </a:extLst>
          </p:cNvPr>
          <p:cNvSpPr>
            <a:spLocks noEditPoints="1"/>
          </p:cNvSpPr>
          <p:nvPr/>
        </p:nvSpPr>
        <p:spPr bwMode="auto">
          <a:xfrm>
            <a:off x="671470" y="1704758"/>
            <a:ext cx="632533" cy="630428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148 w 176"/>
              <a:gd name="T21" fmla="*/ 151 h 176"/>
              <a:gd name="T22" fmla="*/ 176 w 176"/>
              <a:gd name="T23" fmla="*/ 88 h 176"/>
              <a:gd name="T24" fmla="*/ 88 w 176"/>
              <a:gd name="T25" fmla="*/ 0 h 176"/>
              <a:gd name="T26" fmla="*/ 0 w 176"/>
              <a:gd name="T27" fmla="*/ 88 h 176"/>
              <a:gd name="T28" fmla="*/ 27 w 176"/>
              <a:gd name="T29" fmla="*/ 151 h 176"/>
              <a:gd name="T30" fmla="*/ 17 w 176"/>
              <a:gd name="T31" fmla="*/ 169 h 176"/>
              <a:gd name="T32" fmla="*/ 16 w 176"/>
              <a:gd name="T33" fmla="*/ 172 h 176"/>
              <a:gd name="T34" fmla="*/ 20 w 176"/>
              <a:gd name="T35" fmla="*/ 176 h 176"/>
              <a:gd name="T36" fmla="*/ 22 w 176"/>
              <a:gd name="T37" fmla="*/ 175 h 176"/>
              <a:gd name="T38" fmla="*/ 23 w 176"/>
              <a:gd name="T39" fmla="*/ 173 h 176"/>
              <a:gd name="T40" fmla="*/ 32 w 176"/>
              <a:gd name="T41" fmla="*/ 157 h 176"/>
              <a:gd name="T42" fmla="*/ 88 w 176"/>
              <a:gd name="T43" fmla="*/ 176 h 176"/>
              <a:gd name="T44" fmla="*/ 143 w 176"/>
              <a:gd name="T45" fmla="*/ 157 h 176"/>
              <a:gd name="T46" fmla="*/ 152 w 176"/>
              <a:gd name="T47" fmla="*/ 173 h 176"/>
              <a:gd name="T48" fmla="*/ 156 w 176"/>
              <a:gd name="T49" fmla="*/ 176 h 176"/>
              <a:gd name="T50" fmla="*/ 160 w 176"/>
              <a:gd name="T51" fmla="*/ 172 h 176"/>
              <a:gd name="T52" fmla="*/ 158 w 176"/>
              <a:gd name="T53" fmla="*/ 169 h 176"/>
              <a:gd name="T54" fmla="*/ 148 w 176"/>
              <a:gd name="T55" fmla="*/ 151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  <a:gd name="T66" fmla="*/ 88 w 176"/>
              <a:gd name="T67" fmla="*/ 32 h 176"/>
              <a:gd name="T68" fmla="*/ 32 w 176"/>
              <a:gd name="T69" fmla="*/ 88 h 176"/>
              <a:gd name="T70" fmla="*/ 88 w 176"/>
              <a:gd name="T71" fmla="*/ 144 h 176"/>
              <a:gd name="T72" fmla="*/ 144 w 176"/>
              <a:gd name="T73" fmla="*/ 88 h 176"/>
              <a:gd name="T74" fmla="*/ 88 w 176"/>
              <a:gd name="T75" fmla="*/ 32 h 176"/>
              <a:gd name="T76" fmla="*/ 88 w 176"/>
              <a:gd name="T77" fmla="*/ 136 h 176"/>
              <a:gd name="T78" fmla="*/ 40 w 176"/>
              <a:gd name="T79" fmla="*/ 88 h 176"/>
              <a:gd name="T80" fmla="*/ 88 w 176"/>
              <a:gd name="T81" fmla="*/ 40 h 176"/>
              <a:gd name="T82" fmla="*/ 136 w 176"/>
              <a:gd name="T83" fmla="*/ 88 h 176"/>
              <a:gd name="T84" fmla="*/ 88 w 176"/>
              <a:gd name="T8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4" y="64"/>
                  <a:pt x="64" y="75"/>
                  <a:pt x="64" y="88"/>
                </a:cubicBezTo>
                <a:cubicBezTo>
                  <a:pt x="64" y="101"/>
                  <a:pt x="74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6" y="72"/>
                  <a:pt x="104" y="79"/>
                  <a:pt x="104" y="88"/>
                </a:cubicBezTo>
                <a:cubicBezTo>
                  <a:pt x="104" y="97"/>
                  <a:pt x="96" y="104"/>
                  <a:pt x="88" y="104"/>
                </a:cubicBezTo>
                <a:moveTo>
                  <a:pt x="148" y="151"/>
                </a:moveTo>
                <a:cubicBezTo>
                  <a:pt x="165" y="135"/>
                  <a:pt x="176" y="113"/>
                  <a:pt x="176" y="88"/>
                </a:cubicBezTo>
                <a:cubicBezTo>
                  <a:pt x="176" y="39"/>
                  <a:pt x="136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7" y="176"/>
                  <a:pt x="20" y="176"/>
                </a:cubicBezTo>
                <a:cubicBezTo>
                  <a:pt x="21" y="176"/>
                  <a:pt x="22" y="176"/>
                  <a:pt x="22" y="175"/>
                </a:cubicBezTo>
                <a:cubicBezTo>
                  <a:pt x="23" y="174"/>
                  <a:pt x="23" y="174"/>
                  <a:pt x="23" y="173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8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59" y="170"/>
                  <a:pt x="158" y="169"/>
                </a:cubicBezTo>
                <a:lnTo>
                  <a:pt x="148" y="151"/>
                </a:lnTo>
                <a:close/>
                <a:moveTo>
                  <a:pt x="88" y="168"/>
                </a:moveTo>
                <a:cubicBezTo>
                  <a:pt x="43" y="168"/>
                  <a:pt x="8" y="132"/>
                  <a:pt x="8" y="88"/>
                </a:cubicBezTo>
                <a:cubicBezTo>
                  <a:pt x="8" y="44"/>
                  <a:pt x="43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8" y="144"/>
                  <a:pt x="144" y="119"/>
                  <a:pt x="144" y="88"/>
                </a:cubicBezTo>
                <a:cubicBezTo>
                  <a:pt x="144" y="57"/>
                  <a:pt x="118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4" y="40"/>
                  <a:pt x="136" y="61"/>
                  <a:pt x="136" y="88"/>
                </a:cubicBezTo>
                <a:cubicBezTo>
                  <a:pt x="136" y="115"/>
                  <a:pt x="114" y="136"/>
                  <a:pt x="88" y="13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A4691C69-DA32-4F74-BFD8-07971FAF4F9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9F119C-E108-433F-BE00-BA3F14B88C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alpha val="90000"/>
            </a:schemeClr>
          </a:solidFill>
        </p:spPr>
        <p:txBody>
          <a:bodyPr/>
          <a:lstStyle/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10822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9EFF-FF4B-4482-802C-35E173FB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876675"/>
            <a:ext cx="11201400" cy="1650497"/>
          </a:xfrm>
        </p:spPr>
        <p:txBody>
          <a:bodyPr>
            <a:normAutofit/>
          </a:bodyPr>
          <a:lstStyle/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220CE-11B3-4F87-9269-080EA792C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527172"/>
            <a:ext cx="11201400" cy="457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Subtitle if needed</a:t>
            </a:r>
          </a:p>
        </p:txBody>
      </p:sp>
      <p:pic>
        <p:nvPicPr>
          <p:cNvPr id="19" name="Picture Placeholder 18" descr="A picture containing text, sprinkler system&#10;&#10;Description automatically generated">
            <a:extLst>
              <a:ext uri="{FF2B5EF4-FFF2-40B4-BE49-F238E27FC236}">
                <a16:creationId xmlns:a16="http://schemas.microsoft.com/office/drawing/2014/main" id="{C7076E5F-6CC2-4D3C-866B-71BBA2777A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104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95A0EE7-47A9-435F-8634-017D58F424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16422"/>
          <a:stretch/>
        </p:blipFill>
        <p:spPr>
          <a:xfrm>
            <a:off x="0" y="-1"/>
            <a:ext cx="12192000" cy="545848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ADDDBB-518B-4BA2-9C64-8510B5ABA51A}"/>
              </a:ext>
            </a:extLst>
          </p:cNvPr>
          <p:cNvSpPr txBox="1"/>
          <p:nvPr/>
        </p:nvSpPr>
        <p:spPr>
          <a:xfrm>
            <a:off x="95250" y="19685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397681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Event Systems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9987EA-89AE-4521-A4A1-59C7EEEFA4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Steps for setting virtual background: Start Video&gt;Choose Virtual Background">
            <a:extLst>
              <a:ext uri="{FF2B5EF4-FFF2-40B4-BE49-F238E27FC236}">
                <a16:creationId xmlns:a16="http://schemas.microsoft.com/office/drawing/2014/main" id="{2259E973-0BF0-4063-BAE1-DEC484599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631" y="2003765"/>
            <a:ext cx="2934295" cy="2124265"/>
          </a:xfrm>
          <a:prstGeom prst="rect">
            <a:avLst/>
          </a:prstGeom>
          <a:ln>
            <a:solidFill>
              <a:srgbClr val="FFC813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A51D27-5916-4B35-803C-05AED23E15B8}"/>
              </a:ext>
            </a:extLst>
          </p:cNvPr>
          <p:cNvSpPr txBox="1"/>
          <p:nvPr/>
        </p:nvSpPr>
        <p:spPr>
          <a:xfrm>
            <a:off x="4505253" y="4410889"/>
            <a:ext cx="36470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 your background</a:t>
            </a:r>
          </a:p>
          <a:p>
            <a:pPr indent="3175" algn="ctr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Actual or virtual background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4C7BE7-A0F0-4F7B-A88A-FEF1DB10AB2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62334" y="2003765"/>
            <a:ext cx="2882491" cy="2124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BE7C7B-BF16-4B2E-9614-B72C23BF8742}"/>
              </a:ext>
            </a:extLst>
          </p:cNvPr>
          <p:cNvSpPr txBox="1"/>
          <p:nvPr/>
        </p:nvSpPr>
        <p:spPr>
          <a:xfrm>
            <a:off x="7980054" y="4410889"/>
            <a:ext cx="36470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Confirm proper lighting</a:t>
            </a:r>
          </a:p>
          <a:p>
            <a:pPr indent="3175" algn="ctr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Natural or artificial lighting from the front of your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C077C3-6A82-4DA5-B925-05C49D3B8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15" y="2198838"/>
            <a:ext cx="3642708" cy="17341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B835AA-4EE5-490B-AED2-B4A05038625F}"/>
              </a:ext>
            </a:extLst>
          </p:cNvPr>
          <p:cNvSpPr txBox="1"/>
          <p:nvPr/>
        </p:nvSpPr>
        <p:spPr>
          <a:xfrm>
            <a:off x="847482" y="4410889"/>
            <a:ext cx="325277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audio input/output</a:t>
            </a:r>
          </a:p>
          <a:p>
            <a:pPr indent="3175" algn="ctr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Mic’d setup works best for quality volume and clarity</a:t>
            </a:r>
          </a:p>
        </p:txBody>
      </p:sp>
      <p:pic>
        <p:nvPicPr>
          <p:cNvPr id="18" name="Graphic 17" descr="Questions with solid fill">
            <a:extLst>
              <a:ext uri="{FF2B5EF4-FFF2-40B4-BE49-F238E27FC236}">
                <a16:creationId xmlns:a16="http://schemas.microsoft.com/office/drawing/2014/main" id="{4755901F-1843-47F5-BB34-B2F0B42E6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D82B28-807A-466B-A2EF-8FEF9F253F91}"/>
              </a:ext>
            </a:extLst>
          </p:cNvPr>
          <p:cNvSpPr txBox="1"/>
          <p:nvPr/>
        </p:nvSpPr>
        <p:spPr>
          <a:xfrm>
            <a:off x="2832457" y="6063734"/>
            <a:ext cx="652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114365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Slide Clarity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9987EA-89AE-4521-A4A1-59C7EEEFA4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3224D-582B-4699-AD17-4C190374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60" y="2209478"/>
            <a:ext cx="4323556" cy="24390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9B099F3-B647-4902-8255-B0D6BA6EF248}"/>
              </a:ext>
            </a:extLst>
          </p:cNvPr>
          <p:cNvSpPr/>
          <p:nvPr/>
        </p:nvSpPr>
        <p:spPr>
          <a:xfrm>
            <a:off x="3081273" y="2803575"/>
            <a:ext cx="1432961" cy="1250849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2A0272-699E-4754-80E2-EAD29E10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67" y="2209478"/>
            <a:ext cx="4325112" cy="2448987"/>
          </a:xfrm>
          <a:prstGeom prst="rect">
            <a:avLst/>
          </a:prstGeom>
        </p:spPr>
      </p:pic>
      <p:pic>
        <p:nvPicPr>
          <p:cNvPr id="20" name="Graphic 19" descr="Questions with solid fill">
            <a:extLst>
              <a:ext uri="{FF2B5EF4-FFF2-40B4-BE49-F238E27FC236}">
                <a16:creationId xmlns:a16="http://schemas.microsoft.com/office/drawing/2014/main" id="{B4FB3B86-B8C1-45A7-9F34-FB60A503A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B9ADA3-C748-423F-91C8-D1B3CAF0FD6C}"/>
              </a:ext>
            </a:extLst>
          </p:cNvPr>
          <p:cNvSpPr txBox="1"/>
          <p:nvPr/>
        </p:nvSpPr>
        <p:spPr>
          <a:xfrm>
            <a:off x="2832457" y="6063734"/>
            <a:ext cx="652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108988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Copyright Permission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9987EA-89AE-4521-A4A1-59C7EEEFA47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F173B8C8-9F8C-45EE-AADF-8A0965B18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BA605-81E7-4046-A6BC-70C67EEFEEAF}"/>
              </a:ext>
            </a:extLst>
          </p:cNvPr>
          <p:cNvSpPr txBox="1"/>
          <p:nvPr/>
        </p:nvSpPr>
        <p:spPr>
          <a:xfrm>
            <a:off x="2832457" y="6063734"/>
            <a:ext cx="652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  <p:pic>
        <p:nvPicPr>
          <p:cNvPr id="7" name="Picture 6" descr="A red and white license plate&#10;&#10;Description automatically generated with low confidence">
            <a:extLst>
              <a:ext uri="{FF2B5EF4-FFF2-40B4-BE49-F238E27FC236}">
                <a16:creationId xmlns:a16="http://schemas.microsoft.com/office/drawing/2014/main" id="{625CA30C-0076-4CB6-893C-7A340D26E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90232" y="1700810"/>
            <a:ext cx="5611533" cy="3456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5FC03E-54B4-4066-A952-4D5AB49EAFE6}"/>
              </a:ext>
            </a:extLst>
          </p:cNvPr>
          <p:cNvSpPr txBox="1"/>
          <p:nvPr/>
        </p:nvSpPr>
        <p:spPr>
          <a:xfrm>
            <a:off x="528917" y="6858000"/>
            <a:ext cx="111341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pngimg.com/download/3283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2709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32A61B9-BEA2-435D-AF62-4BECB3BC1C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0" b="13900"/>
          <a:stretch/>
        </p:blipFill>
        <p:spPr>
          <a:xfrm>
            <a:off x="0" y="-1"/>
            <a:ext cx="12192000" cy="545848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31D612-36B3-4C96-BCB7-20A459F3B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847" y="1022988"/>
            <a:ext cx="6429154" cy="753058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2308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9A79-42F1-4839-833F-A955F15DC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11201400" cy="4764024"/>
          </a:xfrm>
        </p:spPr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increase list level for sub-bullets</a:t>
            </a:r>
          </a:p>
        </p:txBody>
      </p:sp>
    </p:spTree>
    <p:extLst>
      <p:ext uri="{BB962C8B-B14F-4D97-AF65-F5344CB8AC3E}">
        <p14:creationId xmlns:p14="http://schemas.microsoft.com/office/powerpoint/2010/main" val="416698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28FD-9AB2-4C0F-B8CC-AE5758ABB0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03608-005D-46D5-A733-1959F14334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1579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3501-CFC8-4D67-96B1-11384901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Title, Content &amp; Photo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39EAE-FAB1-491E-982A-D7FCCB5F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316164" cy="4764024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pic>
        <p:nvPicPr>
          <p:cNvPr id="12" name="Picture Placeholder 11" descr="A picture containing plant, grass, vegetable&#10;&#10;Description automatically generated">
            <a:extLst>
              <a:ext uri="{FF2B5EF4-FFF2-40B4-BE49-F238E27FC236}">
                <a16:creationId xmlns:a16="http://schemas.microsoft.com/office/drawing/2014/main" id="{A84475C0-46CA-4334-8864-CF83568995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83" r="35283"/>
          <a:stretch/>
        </p:blipFill>
        <p:spPr>
          <a:xfrm>
            <a:off x="8619362" y="1256536"/>
            <a:ext cx="3572639" cy="3962400"/>
          </a:xfrm>
        </p:spPr>
      </p:pic>
    </p:spTree>
    <p:extLst>
      <p:ext uri="{BB962C8B-B14F-4D97-AF65-F5344CB8AC3E}">
        <p14:creationId xmlns:p14="http://schemas.microsoft.com/office/powerpoint/2010/main" val="200001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B14099-5BCB-46E9-B175-153C7F98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or Graph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A5717F-D55C-43F0-9377-0892EA4DE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488036"/>
              </p:ext>
            </p:extLst>
          </p:nvPr>
        </p:nvGraphicFramePr>
        <p:xfrm>
          <a:off x="495300" y="1485900"/>
          <a:ext cx="11201400" cy="47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070D601-7FA6-4137-AFE1-831684BEA171}"/>
              </a:ext>
            </a:extLst>
          </p:cNvPr>
          <p:cNvSpPr/>
          <p:nvPr/>
        </p:nvSpPr>
        <p:spPr>
          <a:xfrm>
            <a:off x="1701255" y="2283307"/>
            <a:ext cx="388119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Use simple gray box for callouts</a:t>
            </a:r>
          </a:p>
        </p:txBody>
      </p:sp>
    </p:spTree>
    <p:extLst>
      <p:ext uri="{BB962C8B-B14F-4D97-AF65-F5344CB8AC3E}">
        <p14:creationId xmlns:p14="http://schemas.microsoft.com/office/powerpoint/2010/main" val="63657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eals &amp; Grains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A8BF49"/>
      </a:accent1>
      <a:accent2>
        <a:srgbClr val="499896"/>
      </a:accent2>
      <a:accent3>
        <a:srgbClr val="E8C04F"/>
      </a:accent3>
      <a:accent4>
        <a:srgbClr val="0099FF"/>
      </a:accent4>
      <a:accent5>
        <a:srgbClr val="FE9A33"/>
      </a:accent5>
      <a:accent6>
        <a:srgbClr val="A5A5A5"/>
      </a:accent6>
      <a:hlink>
        <a:srgbClr val="A8BF49"/>
      </a:hlink>
      <a:folHlink>
        <a:srgbClr val="4998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0E424EAE70E04D9265A621BBAB0B02" ma:contentTypeVersion="2" ma:contentTypeDescription="Create a new document." ma:contentTypeScope="" ma:versionID="4561717b11b70cc24895bc151e7e5f5d">
  <xsd:schema xmlns:xsd="http://www.w3.org/2001/XMLSchema" xmlns:xs="http://www.w3.org/2001/XMLSchema" xmlns:p="http://schemas.microsoft.com/office/2006/metadata/properties" xmlns:ns1="http://schemas.microsoft.com/sharepoint/v3" xmlns:ns2="29ce6992-1434-4f3f-adba-4a58147f2bf7" targetNamespace="http://schemas.microsoft.com/office/2006/metadata/properties" ma:root="true" ma:fieldsID="73e4fedc044a11863b5bc739027d3747" ns1:_="" ns2:_="">
    <xsd:import namespace="http://schemas.microsoft.com/sharepoint/v3"/>
    <xsd:import namespace="29ce6992-1434-4f3f-adba-4a58147f2bf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e6992-1434-4f3f-adba-4a58147f2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F29FF2-CC3C-4B55-BD2A-D1B78B2327CA}"/>
</file>

<file path=customXml/itemProps2.xml><?xml version="1.0" encoding="utf-8"?>
<ds:datastoreItem xmlns:ds="http://schemas.openxmlformats.org/officeDocument/2006/customXml" ds:itemID="{679C4C85-0E34-4E06-B8C2-7EFD0013C43B}"/>
</file>

<file path=customXml/itemProps3.xml><?xml version="1.0" encoding="utf-8"?>
<ds:datastoreItem xmlns:ds="http://schemas.openxmlformats.org/officeDocument/2006/customXml" ds:itemID="{4311EBFE-6DD7-4DAD-860B-3759CBF113B3}"/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535</Words>
  <Application>Microsoft Office PowerPoint</Application>
  <PresentationFormat>Widescreen</PresentationFormat>
  <Paragraphs>72</Paragraphs>
  <Slides>13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Courier New</vt:lpstr>
      <vt:lpstr>Symbol</vt:lpstr>
      <vt:lpstr>Wingdings</vt:lpstr>
      <vt:lpstr>Office Theme</vt:lpstr>
      <vt:lpstr>Using this Slide Deck</vt:lpstr>
      <vt:lpstr>Prepare Event Systems</vt:lpstr>
      <vt:lpstr>Ensure Slide Clarity</vt:lpstr>
      <vt:lpstr>Get Copyright Permission</vt:lpstr>
      <vt:lpstr>Presentation Title</vt:lpstr>
      <vt:lpstr>Title and Content Layout</vt:lpstr>
      <vt:lpstr>Two Content Layout</vt:lpstr>
      <vt:lpstr>Title, Content &amp; Photo Layout</vt:lpstr>
      <vt:lpstr>Chart or Graph</vt:lpstr>
      <vt:lpstr>Icons</vt:lpstr>
      <vt:lpstr>Video title</vt:lpstr>
      <vt:lpstr>Section Header Layout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Megan Boatman</cp:lastModifiedBy>
  <cp:revision>36</cp:revision>
  <dcterms:created xsi:type="dcterms:W3CDTF">2021-04-21T17:24:54Z</dcterms:created>
  <dcterms:modified xsi:type="dcterms:W3CDTF">2021-10-13T15:00:39Z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0x010100890E424EAE70E04D9265A621BBAB0B02</vt:lpwstr>
  </property>
</Properties>
</file>