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82" r:id="rId3"/>
    <p:sldId id="293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C3CB6249-3371-40AC-8E97-0FA491CEFFC2}">
          <p14:sldIdLst>
            <p14:sldId id="277"/>
            <p14:sldId id="282"/>
            <p14:sldId id="293"/>
          </p14:sldIdLst>
        </p14:section>
        <p14:section name="Content Slides" id="{E5590430-C74A-4453-B462-A4BBAB618901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5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74354" autoAdjust="0"/>
  </p:normalViewPr>
  <p:slideViewPr>
    <p:cSldViewPr snapToGrid="0">
      <p:cViewPr>
        <p:scale>
          <a:sx n="64" d="100"/>
          <a:sy n="64" d="100"/>
        </p:scale>
        <p:origin x="54" y="6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Clark" userId="486a7ac4-9d4a-43d0-8e91-0ae8d2173240" providerId="ADAL" clId="{84138654-91CD-4A8E-9DC0-501285940175}"/>
    <pc:docChg chg="delSld modSection">
      <pc:chgData name="Tori Clark" userId="486a7ac4-9d4a-43d0-8e91-0ae8d2173240" providerId="ADAL" clId="{84138654-91CD-4A8E-9DC0-501285940175}" dt="2023-09-08T17:25:37.536" v="0" actId="2696"/>
      <pc:docMkLst>
        <pc:docMk/>
      </pc:docMkLst>
      <pc:sldChg chg="del">
        <pc:chgData name="Tori Clark" userId="486a7ac4-9d4a-43d0-8e91-0ae8d2173240" providerId="ADAL" clId="{84138654-91CD-4A8E-9DC0-501285940175}" dt="2023-09-08T17:25:37.536" v="0" actId="2696"/>
        <pc:sldMkLst>
          <pc:docMk/>
          <pc:sldMk cId="1143652108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13755423429216E-2"/>
          <c:y val="0.20285246620129602"/>
          <c:w val="0.84302524684414448"/>
          <c:h val="0.657648011539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C0-B16D-B04C8B2EB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C0-B16D-B04C8B2EB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C0-B16D-B04C8B2EB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2744"/>
        <c:axId val="388707992"/>
      </c:barChart>
      <c:catAx>
        <c:axId val="3887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7992"/>
        <c:crosses val="autoZero"/>
        <c:auto val="1"/>
        <c:lblAlgn val="ctr"/>
        <c:lblOffset val="100"/>
        <c:noMultiLvlLbl val="0"/>
      </c:catAx>
      <c:valAx>
        <c:axId val="3887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Good morning everyone and welcome to my talk [presentation title]. </a:t>
            </a:r>
          </a:p>
          <a:p>
            <a:endParaRPr lang="en-US" dirty="0"/>
          </a:p>
          <a:p>
            <a:r>
              <a:rPr lang="en-US" dirty="0"/>
              <a:t>I would like to introduce myself. I am [insert name], from [company]  and I am [position at company, brief relationship to association or topic].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Use this as a break between events, perhaps a pause for conversation between speakers in a panel or other – member engagement involvements movement of visual elements, conversation, and other. Avoid sitting on one slide for more than a few minutes.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0B839D7-BDE7-4AA3-A1F7-C9FB6D0EA7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458484"/>
          </a:xfrm>
          <a:custGeom>
            <a:avLst/>
            <a:gdLst>
              <a:gd name="connsiteX0" fmla="*/ 0 w 12192000"/>
              <a:gd name="connsiteY0" fmla="*/ 0 h 5458484"/>
              <a:gd name="connsiteX1" fmla="*/ 12192000 w 12192000"/>
              <a:gd name="connsiteY1" fmla="*/ 0 h 5458484"/>
              <a:gd name="connsiteX2" fmla="*/ 12192000 w 12192000"/>
              <a:gd name="connsiteY2" fmla="*/ 136300 h 5458484"/>
              <a:gd name="connsiteX3" fmla="*/ 12192000 w 12192000"/>
              <a:gd name="connsiteY3" fmla="*/ 3118955 h 5458484"/>
              <a:gd name="connsiteX4" fmla="*/ 12192000 w 12192000"/>
              <a:gd name="connsiteY4" fmla="*/ 3238644 h 5458484"/>
              <a:gd name="connsiteX5" fmla="*/ 6897843 w 12192000"/>
              <a:gd name="connsiteY5" fmla="*/ 5458484 h 5458484"/>
              <a:gd name="connsiteX6" fmla="*/ 0 w 12192000"/>
              <a:gd name="connsiteY6" fmla="*/ 834232 h 5458484"/>
              <a:gd name="connsiteX7" fmla="*/ 0 w 12192000"/>
              <a:gd name="connsiteY7" fmla="*/ 786613 h 5458484"/>
              <a:gd name="connsiteX8" fmla="*/ 0 w 12192000"/>
              <a:gd name="connsiteY8" fmla="*/ 52199 h 545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458484">
                <a:moveTo>
                  <a:pt x="0" y="0"/>
                </a:moveTo>
                <a:lnTo>
                  <a:pt x="12192000" y="0"/>
                </a:lnTo>
                <a:lnTo>
                  <a:pt x="12192000" y="136300"/>
                </a:lnTo>
                <a:cubicBezTo>
                  <a:pt x="12192000" y="855982"/>
                  <a:pt x="12192000" y="1822077"/>
                  <a:pt x="12192000" y="3118955"/>
                </a:cubicBezTo>
                <a:lnTo>
                  <a:pt x="12192000" y="3238644"/>
                </a:lnTo>
                <a:cubicBezTo>
                  <a:pt x="10822392" y="4625420"/>
                  <a:pt x="8929843" y="5458484"/>
                  <a:pt x="6897843" y="5458484"/>
                </a:cubicBezTo>
                <a:cubicBezTo>
                  <a:pt x="3775138" y="5458484"/>
                  <a:pt x="1110628" y="3562890"/>
                  <a:pt x="0" y="834232"/>
                </a:cubicBezTo>
                <a:lnTo>
                  <a:pt x="0" y="786613"/>
                </a:lnTo>
                <a:cubicBezTo>
                  <a:pt x="0" y="582032"/>
                  <a:pt x="0" y="339566"/>
                  <a:pt x="0" y="52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29A75DB7-CB5A-4490-AE03-8FD440B83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47" y="1022988"/>
            <a:ext cx="6429154" cy="753058"/>
          </a:xfrm>
          <a:custGeom>
            <a:avLst/>
            <a:gdLst>
              <a:gd name="connsiteX0" fmla="*/ 376529 w 8429625"/>
              <a:gd name="connsiteY0" fmla="*/ 0 h 753058"/>
              <a:gd name="connsiteX1" fmla="*/ 8429625 w 8429625"/>
              <a:gd name="connsiteY1" fmla="*/ 0 h 753058"/>
              <a:gd name="connsiteX2" fmla="*/ 8429625 w 8429625"/>
              <a:gd name="connsiteY2" fmla="*/ 753058 h 753058"/>
              <a:gd name="connsiteX3" fmla="*/ 376529 w 8429625"/>
              <a:gd name="connsiteY3" fmla="*/ 753058 h 753058"/>
              <a:gd name="connsiteX4" fmla="*/ 0 w 8429625"/>
              <a:gd name="connsiteY4" fmla="*/ 376529 h 753058"/>
              <a:gd name="connsiteX5" fmla="*/ 376529 w 8429625"/>
              <a:gd name="connsiteY5" fmla="*/ 0 h 7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9625" h="753058">
                <a:moveTo>
                  <a:pt x="376529" y="0"/>
                </a:moveTo>
                <a:lnTo>
                  <a:pt x="8429625" y="0"/>
                </a:lnTo>
                <a:lnTo>
                  <a:pt x="8429625" y="753058"/>
                </a:lnTo>
                <a:lnTo>
                  <a:pt x="376529" y="753058"/>
                </a:lnTo>
                <a:cubicBezTo>
                  <a:pt x="168578" y="753058"/>
                  <a:pt x="0" y="584480"/>
                  <a:pt x="0" y="376529"/>
                </a:cubicBezTo>
                <a:cubicBezTo>
                  <a:pt x="0" y="168578"/>
                  <a:pt x="168578" y="0"/>
                  <a:pt x="376529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27432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719281EB-3136-415E-BB13-0691FFCC9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8" y="5734231"/>
            <a:ext cx="2411681" cy="989035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E79D9BA8-8BE5-4972-BFBF-32E9D52D65FE}"/>
              </a:ext>
            </a:extLst>
          </p:cNvPr>
          <p:cNvSpPr>
            <a:spLocks/>
          </p:cNvSpPr>
          <p:nvPr userDrawn="1"/>
        </p:nvSpPr>
        <p:spPr bwMode="auto">
          <a:xfrm>
            <a:off x="0" y="834231"/>
            <a:ext cx="12192000" cy="5422397"/>
          </a:xfrm>
          <a:custGeom>
            <a:avLst/>
            <a:gdLst>
              <a:gd name="T0" fmla="*/ 2448 w 2448"/>
              <a:gd name="T1" fmla="*/ 482 h 1087"/>
              <a:gd name="T2" fmla="*/ 1385 w 2448"/>
              <a:gd name="T3" fmla="*/ 927 h 1087"/>
              <a:gd name="T4" fmla="*/ 0 w 2448"/>
              <a:gd name="T5" fmla="*/ 0 h 1087"/>
              <a:gd name="T6" fmla="*/ 0 w 2448"/>
              <a:gd name="T7" fmla="*/ 343 h 1087"/>
              <a:gd name="T8" fmla="*/ 1385 w 2448"/>
              <a:gd name="T9" fmla="*/ 1087 h 1087"/>
              <a:gd name="T10" fmla="*/ 2448 w 2448"/>
              <a:gd name="T11" fmla="*/ 699 h 1087"/>
              <a:gd name="T12" fmla="*/ 2448 w 2448"/>
              <a:gd name="T13" fmla="*/ 482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8" h="1087">
                <a:moveTo>
                  <a:pt x="2448" y="482"/>
                </a:moveTo>
                <a:cubicBezTo>
                  <a:pt x="2173" y="760"/>
                  <a:pt x="1793" y="927"/>
                  <a:pt x="1385" y="927"/>
                </a:cubicBezTo>
                <a:cubicBezTo>
                  <a:pt x="758" y="927"/>
                  <a:pt x="223" y="547"/>
                  <a:pt x="0" y="0"/>
                </a:cubicBezTo>
                <a:cubicBezTo>
                  <a:pt x="0" y="343"/>
                  <a:pt x="0" y="343"/>
                  <a:pt x="0" y="343"/>
                </a:cubicBezTo>
                <a:cubicBezTo>
                  <a:pt x="296" y="793"/>
                  <a:pt x="805" y="1087"/>
                  <a:pt x="1385" y="1087"/>
                </a:cubicBezTo>
                <a:cubicBezTo>
                  <a:pt x="1783" y="1087"/>
                  <a:pt x="2157" y="943"/>
                  <a:pt x="2448" y="699"/>
                </a:cubicBezTo>
                <a:lnTo>
                  <a:pt x="2448" y="4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87C6-67A1-49F1-B676-A369F7EE3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C6AFD46-C729-436A-9174-C62D393D26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5906902" cy="5170705"/>
          </a:xfrm>
          <a:custGeom>
            <a:avLst/>
            <a:gdLst>
              <a:gd name="connsiteX0" fmla="*/ 0 w 5906902"/>
              <a:gd name="connsiteY0" fmla="*/ 0 h 5170705"/>
              <a:gd name="connsiteX1" fmla="*/ 5321358 w 5906902"/>
              <a:gd name="connsiteY1" fmla="*/ 0 h 5170705"/>
              <a:gd name="connsiteX2" fmla="*/ 5343791 w 5906902"/>
              <a:gd name="connsiteY2" fmla="*/ 30000 h 5170705"/>
              <a:gd name="connsiteX3" fmla="*/ 5906902 w 5906902"/>
              <a:gd name="connsiteY3" fmla="*/ 1873499 h 5170705"/>
              <a:gd name="connsiteX4" fmla="*/ 2609696 w 5906902"/>
              <a:gd name="connsiteY4" fmla="*/ 5170705 h 5170705"/>
              <a:gd name="connsiteX5" fmla="*/ 65412 w 5906902"/>
              <a:gd name="connsiteY5" fmla="*/ 3970828 h 5170705"/>
              <a:gd name="connsiteX6" fmla="*/ 0 w 5906902"/>
              <a:gd name="connsiteY6" fmla="*/ 3883355 h 51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6902" h="5170705">
                <a:moveTo>
                  <a:pt x="0" y="0"/>
                </a:moveTo>
                <a:lnTo>
                  <a:pt x="5321358" y="0"/>
                </a:lnTo>
                <a:lnTo>
                  <a:pt x="5343791" y="30000"/>
                </a:lnTo>
                <a:cubicBezTo>
                  <a:pt x="5699310" y="556237"/>
                  <a:pt x="5906902" y="1190625"/>
                  <a:pt x="5906902" y="1873499"/>
                </a:cubicBezTo>
                <a:cubicBezTo>
                  <a:pt x="5906902" y="3694496"/>
                  <a:pt x="4430693" y="5170705"/>
                  <a:pt x="2609696" y="5170705"/>
                </a:cubicBezTo>
                <a:cubicBezTo>
                  <a:pt x="1585385" y="5170705"/>
                  <a:pt x="670168" y="4703623"/>
                  <a:pt x="65412" y="3970828"/>
                </a:cubicBezTo>
                <a:lnTo>
                  <a:pt x="0" y="3883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6A2D60-6CD7-448E-B9C9-97844277D4B3}"/>
              </a:ext>
            </a:extLst>
          </p:cNvPr>
          <p:cNvSpPr/>
          <p:nvPr userDrawn="1"/>
        </p:nvSpPr>
        <p:spPr>
          <a:xfrm>
            <a:off x="0" y="1"/>
            <a:ext cx="6761098" cy="6028659"/>
          </a:xfrm>
          <a:custGeom>
            <a:avLst/>
            <a:gdLst>
              <a:gd name="connsiteX0" fmla="*/ 5307719 w 6761098"/>
              <a:gd name="connsiteY0" fmla="*/ 0 h 6028659"/>
              <a:gd name="connsiteX1" fmla="*/ 6317087 w 6761098"/>
              <a:gd name="connsiteY1" fmla="*/ 0 h 6028659"/>
              <a:gd name="connsiteX2" fmla="*/ 6433780 w 6761098"/>
              <a:gd name="connsiteY2" fmla="*/ 242239 h 6028659"/>
              <a:gd name="connsiteX3" fmla="*/ 6761098 w 6761098"/>
              <a:gd name="connsiteY3" fmla="*/ 1863505 h 6028659"/>
              <a:gd name="connsiteX4" fmla="*/ 2595944 w 6761098"/>
              <a:gd name="connsiteY4" fmla="*/ 6028659 h 6028659"/>
              <a:gd name="connsiteX5" fmla="*/ 225798 w 6761098"/>
              <a:gd name="connsiteY5" fmla="*/ 5289005 h 6028659"/>
              <a:gd name="connsiteX6" fmla="*/ 0 w 6761098"/>
              <a:gd name="connsiteY6" fmla="*/ 5118035 h 6028659"/>
              <a:gd name="connsiteX7" fmla="*/ 0 w 6761098"/>
              <a:gd name="connsiteY7" fmla="*/ 3881908 h 6028659"/>
              <a:gd name="connsiteX8" fmla="*/ 56213 w 6761098"/>
              <a:gd name="connsiteY8" fmla="*/ 3957081 h 6028659"/>
              <a:gd name="connsiteX9" fmla="*/ 2595944 w 6761098"/>
              <a:gd name="connsiteY9" fmla="*/ 5154810 h 6028659"/>
              <a:gd name="connsiteX10" fmla="*/ 5887249 w 6761098"/>
              <a:gd name="connsiteY10" fmla="*/ 1863505 h 6028659"/>
              <a:gd name="connsiteX11" fmla="*/ 5325147 w 6761098"/>
              <a:gd name="connsiteY11" fmla="*/ 23305 h 60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1098" h="6028659">
                <a:moveTo>
                  <a:pt x="5307719" y="0"/>
                </a:moveTo>
                <a:lnTo>
                  <a:pt x="6317087" y="0"/>
                </a:lnTo>
                <a:lnTo>
                  <a:pt x="6433780" y="242239"/>
                </a:lnTo>
                <a:cubicBezTo>
                  <a:pt x="6644548" y="740551"/>
                  <a:pt x="6761098" y="1288418"/>
                  <a:pt x="6761098" y="1863505"/>
                </a:cubicBezTo>
                <a:cubicBezTo>
                  <a:pt x="6761098" y="4163856"/>
                  <a:pt x="4896295" y="6028659"/>
                  <a:pt x="2595944" y="6028659"/>
                </a:cubicBezTo>
                <a:cubicBezTo>
                  <a:pt x="1715342" y="6028659"/>
                  <a:pt x="898566" y="5755382"/>
                  <a:pt x="225798" y="5289005"/>
                </a:cubicBezTo>
                <a:lnTo>
                  <a:pt x="0" y="5118035"/>
                </a:lnTo>
                <a:lnTo>
                  <a:pt x="0" y="3881908"/>
                </a:lnTo>
                <a:lnTo>
                  <a:pt x="56213" y="3957081"/>
                </a:lnTo>
                <a:cubicBezTo>
                  <a:pt x="659888" y="4688565"/>
                  <a:pt x="1573467" y="5154810"/>
                  <a:pt x="2595944" y="5154810"/>
                </a:cubicBezTo>
                <a:cubicBezTo>
                  <a:pt x="4413682" y="5154810"/>
                  <a:pt x="5887249" y="3681243"/>
                  <a:pt x="5887249" y="1863505"/>
                </a:cubicBezTo>
                <a:cubicBezTo>
                  <a:pt x="5887249" y="1181854"/>
                  <a:pt x="5680029" y="548601"/>
                  <a:pt x="5325147" y="2330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45085"/>
            <a:ext cx="3108960" cy="3108960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9BC372E-7C15-4B2D-AEF1-F7D34239C5AD}"/>
              </a:ext>
            </a:extLst>
          </p:cNvPr>
          <p:cNvSpPr/>
          <p:nvPr userDrawn="1"/>
        </p:nvSpPr>
        <p:spPr>
          <a:xfrm>
            <a:off x="5729288" y="1878373"/>
            <a:ext cx="3842384" cy="3842384"/>
          </a:xfrm>
          <a:prstGeom prst="arc">
            <a:avLst>
              <a:gd name="adj1" fmla="val 19830218"/>
              <a:gd name="adj2" fmla="val 6324677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7CE36A-1D16-459D-B4BE-98D18382F5B1}"/>
              </a:ext>
            </a:extLst>
          </p:cNvPr>
          <p:cNvSpPr/>
          <p:nvPr userDrawn="1"/>
        </p:nvSpPr>
        <p:spPr>
          <a:xfrm>
            <a:off x="9141762" y="2603033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AA1AAF-74B7-4A19-86D8-275D48C86D30}"/>
              </a:ext>
            </a:extLst>
          </p:cNvPr>
          <p:cNvSpPr/>
          <p:nvPr userDrawn="1"/>
        </p:nvSpPr>
        <p:spPr>
          <a:xfrm>
            <a:off x="8979837" y="2460158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2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64C533-67CD-41B7-A516-61D787789F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9B37A-D415-4B44-A166-BEBA803AD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2D5F-C0B6-42F4-9935-A7DF81A80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458200" y="-1138047"/>
            <a:ext cx="4825366" cy="4825366"/>
          </a:xfrm>
          <a:prstGeom prst="arc">
            <a:avLst>
              <a:gd name="adj1" fmla="val 3945693"/>
              <a:gd name="adj2" fmla="val 11443960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6859" y="2332446"/>
            <a:ext cx="2058579" cy="2058580"/>
          </a:xfrm>
          <a:prstGeom prst="ellipse">
            <a:avLst/>
          </a:prstGeom>
          <a:solidFill>
            <a:schemeClr val="accent2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AAC00-DBA3-4A2F-A217-8776F16E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A21BD-0B02-4B22-B518-B2BA6EC625EC}"/>
              </a:ext>
            </a:extLst>
          </p:cNvPr>
          <p:cNvSpPr/>
          <p:nvPr userDrawn="1"/>
        </p:nvSpPr>
        <p:spPr>
          <a:xfrm>
            <a:off x="8498493" y="524712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A7A9DF-834C-4819-A094-277F65EF2B30}"/>
              </a:ext>
            </a:extLst>
          </p:cNvPr>
          <p:cNvSpPr/>
          <p:nvPr userDrawn="1"/>
        </p:nvSpPr>
        <p:spPr>
          <a:xfrm>
            <a:off x="8591313" y="267205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891" y="156551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D01C9-C627-47C4-9CB2-718AF6C875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153EB8B-8596-493A-AC75-6B43FF9A713F}"/>
              </a:ext>
            </a:extLst>
          </p:cNvPr>
          <p:cNvSpPr/>
          <p:nvPr userDrawn="1"/>
        </p:nvSpPr>
        <p:spPr>
          <a:xfrm>
            <a:off x="620749" y="1233378"/>
            <a:ext cx="3331286" cy="3331284"/>
          </a:xfrm>
          <a:prstGeom prst="arc">
            <a:avLst>
              <a:gd name="adj1" fmla="val 3945693"/>
              <a:gd name="adj2" fmla="val 11422654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E55CC5-C98D-44F2-9D04-0D1178176ABC}"/>
              </a:ext>
            </a:extLst>
          </p:cNvPr>
          <p:cNvSpPr/>
          <p:nvPr userDrawn="1"/>
        </p:nvSpPr>
        <p:spPr>
          <a:xfrm>
            <a:off x="660425" y="2263236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84CEDD-2014-4540-9485-29369230A3CF}"/>
              </a:ext>
            </a:extLst>
          </p:cNvPr>
          <p:cNvSpPr/>
          <p:nvPr userDrawn="1"/>
        </p:nvSpPr>
        <p:spPr>
          <a:xfrm>
            <a:off x="786820" y="2028826"/>
            <a:ext cx="126395" cy="1263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34110-9773-414F-9007-B8A3F0D8CD66}"/>
              </a:ext>
            </a:extLst>
          </p:cNvPr>
          <p:cNvSpPr/>
          <p:nvPr userDrawn="1"/>
        </p:nvSpPr>
        <p:spPr>
          <a:xfrm>
            <a:off x="8306002" y="943178"/>
            <a:ext cx="3885998" cy="4589114"/>
          </a:xfrm>
          <a:custGeom>
            <a:avLst/>
            <a:gdLst>
              <a:gd name="connsiteX0" fmla="*/ 2294557 w 3885998"/>
              <a:gd name="connsiteY0" fmla="*/ 0 h 4589114"/>
              <a:gd name="connsiteX1" fmla="*/ 3754108 w 3885998"/>
              <a:gd name="connsiteY1" fmla="*/ 523965 h 4589114"/>
              <a:gd name="connsiteX2" fmla="*/ 3885998 w 3885998"/>
              <a:gd name="connsiteY2" fmla="*/ 643835 h 4589114"/>
              <a:gd name="connsiteX3" fmla="*/ 3885998 w 3885998"/>
              <a:gd name="connsiteY3" fmla="*/ 1112504 h 4589114"/>
              <a:gd name="connsiteX4" fmla="*/ 3825941 w 3885998"/>
              <a:gd name="connsiteY4" fmla="*/ 1032192 h 4589114"/>
              <a:gd name="connsiteX5" fmla="*/ 2294557 w 3885998"/>
              <a:gd name="connsiteY5" fmla="*/ 309995 h 4589114"/>
              <a:gd name="connsiteX6" fmla="*/ 309995 w 3885998"/>
              <a:gd name="connsiteY6" fmla="*/ 2294557 h 4589114"/>
              <a:gd name="connsiteX7" fmla="*/ 2294557 w 3885998"/>
              <a:gd name="connsiteY7" fmla="*/ 4279119 h 4589114"/>
              <a:gd name="connsiteX8" fmla="*/ 3825941 w 3885998"/>
              <a:gd name="connsiteY8" fmla="*/ 3556923 h 4589114"/>
              <a:gd name="connsiteX9" fmla="*/ 3885998 w 3885998"/>
              <a:gd name="connsiteY9" fmla="*/ 3476610 h 4589114"/>
              <a:gd name="connsiteX10" fmla="*/ 3885998 w 3885998"/>
              <a:gd name="connsiteY10" fmla="*/ 3945280 h 4589114"/>
              <a:gd name="connsiteX11" fmla="*/ 3754108 w 3885998"/>
              <a:gd name="connsiteY11" fmla="*/ 4065149 h 4589114"/>
              <a:gd name="connsiteX12" fmla="*/ 2294557 w 3885998"/>
              <a:gd name="connsiteY12" fmla="*/ 4589114 h 4589114"/>
              <a:gd name="connsiteX13" fmla="*/ 0 w 3885998"/>
              <a:gd name="connsiteY13" fmla="*/ 2294557 h 4589114"/>
              <a:gd name="connsiteX14" fmla="*/ 2294557 w 3885998"/>
              <a:gd name="connsiteY14" fmla="*/ 0 h 45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5998" h="4589114">
                <a:moveTo>
                  <a:pt x="2294557" y="0"/>
                </a:moveTo>
                <a:cubicBezTo>
                  <a:pt x="2848978" y="0"/>
                  <a:pt x="3357474" y="196633"/>
                  <a:pt x="3754108" y="523965"/>
                </a:cubicBezTo>
                <a:lnTo>
                  <a:pt x="3885998" y="643835"/>
                </a:lnTo>
                <a:lnTo>
                  <a:pt x="3885998" y="1112504"/>
                </a:lnTo>
                <a:lnTo>
                  <a:pt x="3825941" y="1032192"/>
                </a:lnTo>
                <a:cubicBezTo>
                  <a:pt x="3461943" y="591128"/>
                  <a:pt x="2911081" y="309995"/>
                  <a:pt x="2294557" y="309995"/>
                </a:cubicBezTo>
                <a:cubicBezTo>
                  <a:pt x="1198514" y="309995"/>
                  <a:pt x="309995" y="1198514"/>
                  <a:pt x="309995" y="2294557"/>
                </a:cubicBezTo>
                <a:cubicBezTo>
                  <a:pt x="309995" y="3390600"/>
                  <a:pt x="1198514" y="4279119"/>
                  <a:pt x="2294557" y="4279119"/>
                </a:cubicBezTo>
                <a:cubicBezTo>
                  <a:pt x="2911081" y="4279119"/>
                  <a:pt x="3461943" y="3997986"/>
                  <a:pt x="3825941" y="3556923"/>
                </a:cubicBezTo>
                <a:lnTo>
                  <a:pt x="3885998" y="3476610"/>
                </a:lnTo>
                <a:lnTo>
                  <a:pt x="3885998" y="3945280"/>
                </a:lnTo>
                <a:lnTo>
                  <a:pt x="3754108" y="4065149"/>
                </a:lnTo>
                <a:cubicBezTo>
                  <a:pt x="3357474" y="4392481"/>
                  <a:pt x="2848978" y="4589114"/>
                  <a:pt x="2294557" y="4589114"/>
                </a:cubicBezTo>
                <a:cubicBezTo>
                  <a:pt x="1027308" y="4589114"/>
                  <a:pt x="0" y="3561806"/>
                  <a:pt x="0" y="2294557"/>
                </a:cubicBezTo>
                <a:cubicBezTo>
                  <a:pt x="0" y="1027308"/>
                  <a:pt x="1027308" y="0"/>
                  <a:pt x="229455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316164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F4014-7490-4C16-AF5C-C72CCFC0A7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D603CE-3EAD-4AD7-8922-74B22F4B594F}"/>
              </a:ext>
            </a:extLst>
          </p:cNvPr>
          <p:cNvGrpSpPr/>
          <p:nvPr userDrawn="1"/>
        </p:nvGrpSpPr>
        <p:grpSpPr>
          <a:xfrm>
            <a:off x="8019316" y="656493"/>
            <a:ext cx="5162488" cy="5162486"/>
            <a:chOff x="8019316" y="656493"/>
            <a:chExt cx="5162488" cy="5162486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D9D8963-6BAA-4BFB-A7F9-F7137898200B}"/>
                </a:ext>
              </a:extLst>
            </p:cNvPr>
            <p:cNvSpPr/>
            <p:nvPr userDrawn="1"/>
          </p:nvSpPr>
          <p:spPr>
            <a:xfrm>
              <a:off x="8019316" y="656493"/>
              <a:ext cx="5162488" cy="5162486"/>
            </a:xfrm>
            <a:prstGeom prst="arc">
              <a:avLst>
                <a:gd name="adj1" fmla="val 6027595"/>
                <a:gd name="adj2" fmla="val 12133839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B7C1F0-EE44-4CDE-82CE-67D631815806}"/>
                </a:ext>
              </a:extLst>
            </p:cNvPr>
            <p:cNvSpPr/>
            <p:nvPr userDrawn="1"/>
          </p:nvSpPr>
          <p:spPr>
            <a:xfrm>
              <a:off x="8242170" y="1983613"/>
              <a:ext cx="127662" cy="1276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23CF22-345A-412E-9FD9-433A6EDABA19}"/>
                </a:ext>
              </a:extLst>
            </p:cNvPr>
            <p:cNvSpPr/>
            <p:nvPr userDrawn="1"/>
          </p:nvSpPr>
          <p:spPr>
            <a:xfrm>
              <a:off x="8348357" y="1795827"/>
              <a:ext cx="127662" cy="1276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B17FF4-2DC2-4C01-A949-8E4C96B5E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054" y="1"/>
            <a:ext cx="11275947" cy="3005001"/>
          </a:xfrm>
          <a:custGeom>
            <a:avLst/>
            <a:gdLst>
              <a:gd name="connsiteX0" fmla="*/ 0 w 11275947"/>
              <a:gd name="connsiteY0" fmla="*/ 0 h 3005001"/>
              <a:gd name="connsiteX1" fmla="*/ 11275947 w 11275947"/>
              <a:gd name="connsiteY1" fmla="*/ 0 h 3005001"/>
              <a:gd name="connsiteX2" fmla="*/ 11275947 w 11275947"/>
              <a:gd name="connsiteY2" fmla="*/ 785161 h 3005001"/>
              <a:gd name="connsiteX3" fmla="*/ 5981790 w 11275947"/>
              <a:gd name="connsiteY3" fmla="*/ 3005001 h 3005001"/>
              <a:gd name="connsiteX4" fmla="*/ 191151 w 11275947"/>
              <a:gd name="connsiteY4" fmla="*/ 254441 h 30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5947" h="3005001">
                <a:moveTo>
                  <a:pt x="0" y="0"/>
                </a:moveTo>
                <a:lnTo>
                  <a:pt x="11275947" y="0"/>
                </a:lnTo>
                <a:lnTo>
                  <a:pt x="11275947" y="785161"/>
                </a:lnTo>
                <a:cubicBezTo>
                  <a:pt x="9906339" y="2171937"/>
                  <a:pt x="8013790" y="3005001"/>
                  <a:pt x="5981790" y="3005001"/>
                </a:cubicBezTo>
                <a:cubicBezTo>
                  <a:pt x="3639761" y="3005001"/>
                  <a:pt x="1555467" y="1938729"/>
                  <a:pt x="191151" y="2544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876675"/>
            <a:ext cx="11201400" cy="165049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527172"/>
            <a:ext cx="11201400" cy="45719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B3DB82-36F9-4E1A-A585-03E56A480A7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803147"/>
          </a:xfrm>
          <a:custGeom>
            <a:avLst/>
            <a:gdLst>
              <a:gd name="connsiteX0" fmla="*/ 0 w 12192000"/>
              <a:gd name="connsiteY0" fmla="*/ 0 h 3803147"/>
              <a:gd name="connsiteX1" fmla="*/ 916052 w 12192000"/>
              <a:gd name="connsiteY1" fmla="*/ 0 h 3803147"/>
              <a:gd name="connsiteX2" fmla="*/ 1107204 w 12192000"/>
              <a:gd name="connsiteY2" fmla="*/ 254442 h 3803147"/>
              <a:gd name="connsiteX3" fmla="*/ 6897843 w 12192000"/>
              <a:gd name="connsiteY3" fmla="*/ 3005002 h 3803147"/>
              <a:gd name="connsiteX4" fmla="*/ 12192000 w 12192000"/>
              <a:gd name="connsiteY4" fmla="*/ 785162 h 3803147"/>
              <a:gd name="connsiteX5" fmla="*/ 12192000 w 12192000"/>
              <a:gd name="connsiteY5" fmla="*/ 1867646 h 3803147"/>
              <a:gd name="connsiteX6" fmla="*/ 6897843 w 12192000"/>
              <a:gd name="connsiteY6" fmla="*/ 3803147 h 3803147"/>
              <a:gd name="connsiteX7" fmla="*/ 0 w 12192000"/>
              <a:gd name="connsiteY7" fmla="*/ 91773 h 3803147"/>
              <a:gd name="connsiteX8" fmla="*/ 0 w 12192000"/>
              <a:gd name="connsiteY8" fmla="*/ 1543 h 38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803147">
                <a:moveTo>
                  <a:pt x="0" y="0"/>
                </a:moveTo>
                <a:lnTo>
                  <a:pt x="916052" y="0"/>
                </a:lnTo>
                <a:lnTo>
                  <a:pt x="1107204" y="254442"/>
                </a:lnTo>
                <a:cubicBezTo>
                  <a:pt x="2471520" y="1938730"/>
                  <a:pt x="4555814" y="3005002"/>
                  <a:pt x="6897843" y="3005002"/>
                </a:cubicBezTo>
                <a:cubicBezTo>
                  <a:pt x="8929843" y="3005002"/>
                  <a:pt x="10822392" y="2171938"/>
                  <a:pt x="12192000" y="785162"/>
                </a:cubicBezTo>
                <a:lnTo>
                  <a:pt x="12192000" y="1867646"/>
                </a:lnTo>
                <a:cubicBezTo>
                  <a:pt x="10742706" y="3084817"/>
                  <a:pt x="8880039" y="3803147"/>
                  <a:pt x="6897843" y="3803147"/>
                </a:cubicBezTo>
                <a:cubicBezTo>
                  <a:pt x="4009216" y="3803147"/>
                  <a:pt x="1474196" y="2336556"/>
                  <a:pt x="0" y="91773"/>
                </a:cubicBezTo>
                <a:cubicBezTo>
                  <a:pt x="0" y="91773"/>
                  <a:pt x="0" y="91773"/>
                  <a:pt x="0" y="15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638757-8A30-4A49-B815-B30E20D99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93695-CF4A-4AD6-BDB5-3DD1F8A85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2E8FD8-7C57-45FC-BAD7-52B3BA9A1E44}"/>
              </a:ext>
            </a:extLst>
          </p:cNvPr>
          <p:cNvSpPr/>
          <p:nvPr userDrawn="1"/>
        </p:nvSpPr>
        <p:spPr>
          <a:xfrm>
            <a:off x="0" y="2"/>
            <a:ext cx="7176977" cy="6102380"/>
          </a:xfrm>
          <a:custGeom>
            <a:avLst/>
            <a:gdLst>
              <a:gd name="connsiteX0" fmla="*/ 5967737 w 7362825"/>
              <a:gd name="connsiteY0" fmla="*/ 0 h 6260401"/>
              <a:gd name="connsiteX1" fmla="*/ 7022542 w 7362825"/>
              <a:gd name="connsiteY1" fmla="*/ 0 h 6260401"/>
              <a:gd name="connsiteX2" fmla="*/ 7087591 w 7362825"/>
              <a:gd name="connsiteY2" fmla="*/ 164979 h 6260401"/>
              <a:gd name="connsiteX3" fmla="*/ 7362825 w 7362825"/>
              <a:gd name="connsiteY3" fmla="*/ 1724555 h 6260401"/>
              <a:gd name="connsiteX4" fmla="*/ 2826979 w 7362825"/>
              <a:gd name="connsiteY4" fmla="*/ 6260401 h 6260401"/>
              <a:gd name="connsiteX5" fmla="*/ 245894 w 7362825"/>
              <a:gd name="connsiteY5" fmla="*/ 5454919 h 6260401"/>
              <a:gd name="connsiteX6" fmla="*/ 0 w 7362825"/>
              <a:gd name="connsiteY6" fmla="*/ 5268733 h 6260401"/>
              <a:gd name="connsiteX7" fmla="*/ 0 w 7362825"/>
              <a:gd name="connsiteY7" fmla="*/ 3922593 h 6260401"/>
              <a:gd name="connsiteX8" fmla="*/ 61216 w 7362825"/>
              <a:gd name="connsiteY8" fmla="*/ 4004456 h 6260401"/>
              <a:gd name="connsiteX9" fmla="*/ 2826979 w 7362825"/>
              <a:gd name="connsiteY9" fmla="*/ 5308781 h 6260401"/>
              <a:gd name="connsiteX10" fmla="*/ 6411205 w 7362825"/>
              <a:gd name="connsiteY10" fmla="*/ 1724555 h 6260401"/>
              <a:gd name="connsiteX11" fmla="*/ 6057762 w 7362825"/>
              <a:gd name="connsiteY11" fmla="*/ 170645 h 62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2825" h="6260401">
                <a:moveTo>
                  <a:pt x="5967737" y="0"/>
                </a:moveTo>
                <a:lnTo>
                  <a:pt x="7022542" y="0"/>
                </a:lnTo>
                <a:lnTo>
                  <a:pt x="7087591" y="164979"/>
                </a:lnTo>
                <a:cubicBezTo>
                  <a:pt x="7265650" y="651280"/>
                  <a:pt x="7362825" y="1176570"/>
                  <a:pt x="7362825" y="1724555"/>
                </a:cubicBezTo>
                <a:cubicBezTo>
                  <a:pt x="7362825" y="4229634"/>
                  <a:pt x="5332058" y="6260401"/>
                  <a:pt x="2826979" y="6260401"/>
                </a:cubicBezTo>
                <a:cubicBezTo>
                  <a:pt x="1868005" y="6260401"/>
                  <a:pt x="978537" y="5962803"/>
                  <a:pt x="245894" y="5454919"/>
                </a:cubicBezTo>
                <a:lnTo>
                  <a:pt x="0" y="5268733"/>
                </a:lnTo>
                <a:lnTo>
                  <a:pt x="0" y="3922593"/>
                </a:lnTo>
                <a:lnTo>
                  <a:pt x="61216" y="4004456"/>
                </a:lnTo>
                <a:cubicBezTo>
                  <a:pt x="718617" y="4801041"/>
                  <a:pt x="1713503" y="5308781"/>
                  <a:pt x="2826979" y="5308781"/>
                </a:cubicBezTo>
                <a:cubicBezTo>
                  <a:pt x="4806493" y="5308781"/>
                  <a:pt x="6411205" y="3704069"/>
                  <a:pt x="6411205" y="1724555"/>
                </a:cubicBezTo>
                <a:cubicBezTo>
                  <a:pt x="6411205" y="1167817"/>
                  <a:pt x="6284270" y="640727"/>
                  <a:pt x="6057762" y="17064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7D8ED34-E5E0-47CC-9533-D84407218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74907" cy="5183725"/>
          </a:xfrm>
          <a:custGeom>
            <a:avLst/>
            <a:gdLst>
              <a:gd name="connsiteX0" fmla="*/ 0 w 6437396"/>
              <a:gd name="connsiteY0" fmla="*/ 0 h 5317958"/>
              <a:gd name="connsiteX1" fmla="*/ 5997953 w 6437396"/>
              <a:gd name="connsiteY1" fmla="*/ 0 h 5317958"/>
              <a:gd name="connsiteX2" fmla="*/ 6003477 w 6437396"/>
              <a:gd name="connsiteY2" fmla="*/ 9093 h 5317958"/>
              <a:gd name="connsiteX3" fmla="*/ 6437396 w 6437396"/>
              <a:gd name="connsiteY3" fmla="*/ 1722772 h 5317958"/>
              <a:gd name="connsiteX4" fmla="*/ 2842210 w 6437396"/>
              <a:gd name="connsiteY4" fmla="*/ 5317958 h 5317958"/>
              <a:gd name="connsiteX5" fmla="*/ 67990 w 6437396"/>
              <a:gd name="connsiteY5" fmla="*/ 4009644 h 5317958"/>
              <a:gd name="connsiteX6" fmla="*/ 0 w 6437396"/>
              <a:gd name="connsiteY6" fmla="*/ 3918723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7396" h="5317958">
                <a:moveTo>
                  <a:pt x="0" y="0"/>
                </a:moveTo>
                <a:lnTo>
                  <a:pt x="5997953" y="0"/>
                </a:lnTo>
                <a:lnTo>
                  <a:pt x="6003477" y="9093"/>
                </a:lnTo>
                <a:cubicBezTo>
                  <a:pt x="6280207" y="518507"/>
                  <a:pt x="6437396" y="1102283"/>
                  <a:pt x="6437396" y="1722772"/>
                </a:cubicBezTo>
                <a:cubicBezTo>
                  <a:pt x="6437396" y="3708338"/>
                  <a:pt x="4827776" y="5317958"/>
                  <a:pt x="2842210" y="5317958"/>
                </a:cubicBezTo>
                <a:cubicBezTo>
                  <a:pt x="1725329" y="5317958"/>
                  <a:pt x="727400" y="4808664"/>
                  <a:pt x="67990" y="4009644"/>
                </a:cubicBezTo>
                <a:lnTo>
                  <a:pt x="0" y="39187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AB88-263D-4DA7-BB4D-2098A4190F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4D26B9-699F-420B-8A54-2EE22D65147E}"/>
              </a:ext>
            </a:extLst>
          </p:cNvPr>
          <p:cNvSpPr/>
          <p:nvPr userDrawn="1"/>
        </p:nvSpPr>
        <p:spPr>
          <a:xfrm flipH="1">
            <a:off x="0" y="6574620"/>
            <a:ext cx="10713026" cy="286982"/>
          </a:xfrm>
          <a:custGeom>
            <a:avLst/>
            <a:gdLst>
              <a:gd name="connsiteX0" fmla="*/ 10713026 w 10713026"/>
              <a:gd name="connsiteY0" fmla="*/ 0 h 286982"/>
              <a:gd name="connsiteX1" fmla="*/ 147185 w 10713026"/>
              <a:gd name="connsiteY1" fmla="*/ 0 h 286982"/>
              <a:gd name="connsiteX2" fmla="*/ 145631 w 10713026"/>
              <a:gd name="connsiteY2" fmla="*/ 15419 h 286982"/>
              <a:gd name="connsiteX3" fmla="*/ 63994 w 10713026"/>
              <a:gd name="connsiteY3" fmla="*/ 209421 h 286982"/>
              <a:gd name="connsiteX4" fmla="*/ 0 w 10713026"/>
              <a:gd name="connsiteY4" fmla="*/ 286982 h 286982"/>
              <a:gd name="connsiteX5" fmla="*/ 10713026 w 10713026"/>
              <a:gd name="connsiteY5" fmla="*/ 286982 h 28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3026" h="286982">
                <a:moveTo>
                  <a:pt x="10713026" y="0"/>
                </a:moveTo>
                <a:lnTo>
                  <a:pt x="147185" y="0"/>
                </a:lnTo>
                <a:lnTo>
                  <a:pt x="145631" y="15419"/>
                </a:lnTo>
                <a:cubicBezTo>
                  <a:pt x="131176" y="86057"/>
                  <a:pt x="102994" y="151694"/>
                  <a:pt x="63994" y="209421"/>
                </a:cubicBezTo>
                <a:lnTo>
                  <a:pt x="0" y="286982"/>
                </a:lnTo>
                <a:lnTo>
                  <a:pt x="10713026" y="286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300" y="6606794"/>
            <a:ext cx="481974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F48021C4-968F-48A3-AB83-E5823B3FDD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5" y="6345487"/>
            <a:ext cx="1140403" cy="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slide deck is like a workbook. Add in and take out what’s needed.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slides contain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4691C69-DA32-4F74-BFD8-07971FAF4F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F119C-E108-433F-BE00-BA3F14B88C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90000"/>
            </a:scheme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082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876675"/>
            <a:ext cx="11201400" cy="1650497"/>
          </a:xfrm>
        </p:spPr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527172"/>
            <a:ext cx="11201400" cy="457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Subtitle if needed</a:t>
            </a:r>
          </a:p>
        </p:txBody>
      </p:sp>
      <p:pic>
        <p:nvPicPr>
          <p:cNvPr id="19" name="Picture Placeholder 18" descr="A picture containing text, sprinkler system&#10;&#10;Description automatically generated">
            <a:extLst>
              <a:ext uri="{FF2B5EF4-FFF2-40B4-BE49-F238E27FC236}">
                <a16:creationId xmlns:a16="http://schemas.microsoft.com/office/drawing/2014/main" id="{C7076E5F-6CC2-4D3C-866B-71BBA2777A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5A0EE7-47A9-435F-8634-017D58F424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6422"/>
          <a:stretch/>
        </p:blipFill>
        <p:spPr>
          <a:xfrm>
            <a:off x="0" y="-1"/>
            <a:ext cx="12192000" cy="54584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DDDBB-518B-4BA2-9C64-8510B5ABA51A}"/>
              </a:ext>
            </a:extLst>
          </p:cNvPr>
          <p:cNvSpPr txBox="1"/>
          <p:nvPr/>
        </p:nvSpPr>
        <p:spPr>
          <a:xfrm>
            <a:off x="95250" y="1968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397681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FC03E-54B4-4066-A952-4D5AB49EAFE6}"/>
              </a:ext>
            </a:extLst>
          </p:cNvPr>
          <p:cNvSpPr txBox="1"/>
          <p:nvPr/>
        </p:nvSpPr>
        <p:spPr>
          <a:xfrm>
            <a:off x="528917" y="6858000"/>
            <a:ext cx="11134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pngimg.com/download/3283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2A61B9-BEA2-435D-AF62-4BECB3BC1C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 b="13900"/>
          <a:stretch/>
        </p:blipFill>
        <p:spPr>
          <a:xfrm>
            <a:off x="0" y="-1"/>
            <a:ext cx="12192000" cy="54584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31D612-36B3-4C96-BCB7-20A459F3B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847" y="1022988"/>
            <a:ext cx="6429154" cy="75305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79-42F1-4839-833F-A955F15DC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increase list level for sub-bullets</a:t>
            </a:r>
          </a:p>
        </p:txBody>
      </p:sp>
    </p:spTree>
    <p:extLst>
      <p:ext uri="{BB962C8B-B14F-4D97-AF65-F5344CB8AC3E}">
        <p14:creationId xmlns:p14="http://schemas.microsoft.com/office/powerpoint/2010/main" val="41669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03608-005D-46D5-A733-1959F14334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579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Title, Content &amp; Photo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316164" cy="4764024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12" name="Picture Placeholder 11" descr="A picture containing plant, grass, vegetable&#10;&#10;Description automatically generated">
            <a:extLst>
              <a:ext uri="{FF2B5EF4-FFF2-40B4-BE49-F238E27FC236}">
                <a16:creationId xmlns:a16="http://schemas.microsoft.com/office/drawing/2014/main" id="{A84475C0-46CA-4334-8864-CF83568995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3" r="35283"/>
          <a:stretch/>
        </p:blipFill>
        <p:spPr>
          <a:xfrm>
            <a:off x="8619362" y="1256536"/>
            <a:ext cx="3572639" cy="3962400"/>
          </a:xfrm>
        </p:spPr>
      </p:pic>
    </p:spTree>
    <p:extLst>
      <p:ext uri="{BB962C8B-B14F-4D97-AF65-F5344CB8AC3E}">
        <p14:creationId xmlns:p14="http://schemas.microsoft.com/office/powerpoint/2010/main" val="200001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14099-5BCB-46E9-B175-153C7F9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5717F-D55C-43F0-9377-0892EA4D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88036"/>
              </p:ext>
            </p:extLst>
          </p:nvPr>
        </p:nvGraphicFramePr>
        <p:xfrm>
          <a:off x="495300" y="1485900"/>
          <a:ext cx="112014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70D601-7FA6-4137-AFE1-831684BEA171}"/>
              </a:ext>
            </a:extLst>
          </p:cNvPr>
          <p:cNvSpPr/>
          <p:nvPr/>
        </p:nvSpPr>
        <p:spPr>
          <a:xfrm>
            <a:off x="1701255" y="2283307"/>
            <a:ext cx="388119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6365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031C-599C-4BAF-B7C6-66E53DC9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654513" cy="64008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D03C-91A7-41BB-9B21-FA43C24A1F58}"/>
              </a:ext>
            </a:extLst>
          </p:cNvPr>
          <p:cNvSpPr txBox="1"/>
          <p:nvPr/>
        </p:nvSpPr>
        <p:spPr>
          <a:xfrm>
            <a:off x="2535708" y="464982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1098C0-461D-4216-B6F6-8CAA2A7A0A2A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707CD19-B1E1-4ED5-AC82-26E1FF7592D6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F889E5-4550-468B-A930-6CA8A01CCBD0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99C081B7-9B81-49FB-93DA-4B95747027B6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28B920FD-E2CE-46E2-BF07-65CE1AE719FD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D56E164B-F931-454A-A598-3AA332BCC0D6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0BAF38E-6C69-4426-94B1-7538CA92DE1A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4C4CB3B-A2C4-4581-8A1D-2DB6A63F3FC0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3407EA5-8C60-44F0-884C-A29977134343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153188-C066-467E-8DD9-454723D8572F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2CBDA81-AF6C-4D30-A643-3C40FABFC2C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C6DB1FA-F8A5-4EE5-B57B-ED2274B69A2E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7B4CF065-A3B8-4946-992F-51BDB6C0C17C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9158F52-1803-49A5-A6E5-41349F9B4EF7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7B241822-5880-44F2-A329-0C7B81AF0D57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77033573-905C-4C54-8411-AD49C5A00A56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13028E7-1CCE-46BD-B8F0-5FD416950A93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341B4F1-38AA-47F0-9DF8-84A1FC8A10EA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529DA3B-0380-4E39-91FA-92DE6AE2E7A8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9B459AD5-5EE0-4BED-BA53-5AC38B75C439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9313637-37AB-4424-9D39-BF2A57CD7E75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F72BC75A-C2E4-4E74-A77D-2AA4A87B77E4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4DA891C2-E75B-4222-A516-41DC76746428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D09BDF9-D7ED-429E-87E8-5112E419B6A4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FA0A3A6-BFC8-4AB3-B66E-2102094621C2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1934711F-743B-463D-BAB4-4EECBEC8105B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DE8F118A-BC22-418F-A0D0-63EE5A89FEB7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F113A7B-8C34-4184-937B-941D437790E4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DDA721F4-E61D-459C-A127-EAE5BA849B7D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60D89567-8F91-4470-A263-FC1C51256793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0">
            <a:extLst>
              <a:ext uri="{FF2B5EF4-FFF2-40B4-BE49-F238E27FC236}">
                <a16:creationId xmlns:a16="http://schemas.microsoft.com/office/drawing/2014/main" id="{1AE2717D-86D8-45F1-8D4A-E155E0A92A81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271CDEDD-F5E0-49E5-8667-7DC153BF4BF8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CF93A354-6DA0-4C0C-8A56-24325CA54332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1">
            <a:extLst>
              <a:ext uri="{FF2B5EF4-FFF2-40B4-BE49-F238E27FC236}">
                <a16:creationId xmlns:a16="http://schemas.microsoft.com/office/drawing/2014/main" id="{8312A19B-C418-4823-8C83-B9D172DBA7A8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2">
            <a:extLst>
              <a:ext uri="{FF2B5EF4-FFF2-40B4-BE49-F238E27FC236}">
                <a16:creationId xmlns:a16="http://schemas.microsoft.com/office/drawing/2014/main" id="{A5512C6A-2FA9-4E17-B71E-6B4FA82ACA23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BA9CAA7-E690-4778-BB20-8569E1747C91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4BA92625-1958-4AE9-BF50-34AEE5367A75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id="{63483428-65CE-4CC6-9B71-ADC03809590A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1">
            <a:extLst>
              <a:ext uri="{FF2B5EF4-FFF2-40B4-BE49-F238E27FC236}">
                <a16:creationId xmlns:a16="http://schemas.microsoft.com/office/drawing/2014/main" id="{1B79B0CC-5AB6-40BF-BCD3-51A5935952F7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2">
            <a:extLst>
              <a:ext uri="{FF2B5EF4-FFF2-40B4-BE49-F238E27FC236}">
                <a16:creationId xmlns:a16="http://schemas.microsoft.com/office/drawing/2014/main" id="{965EB73F-4123-44C7-9CB0-391FD1F763D2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5D8838BF-104E-46E7-8687-C798E1642DB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18BE6A6-9EE0-4A87-ADCD-A64FB94D65B7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00A96CA1-4B01-4603-975F-0AE9377C2821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57">
            <a:extLst>
              <a:ext uri="{FF2B5EF4-FFF2-40B4-BE49-F238E27FC236}">
                <a16:creationId xmlns:a16="http://schemas.microsoft.com/office/drawing/2014/main" id="{D0C646A3-BB04-4687-A612-F1ECF97B54F8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5">
            <a:extLst>
              <a:ext uri="{FF2B5EF4-FFF2-40B4-BE49-F238E27FC236}">
                <a16:creationId xmlns:a16="http://schemas.microsoft.com/office/drawing/2014/main" id="{AD3BF38B-EA98-4CD5-A755-140306B28456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B273C73D-B167-4657-97AE-864822ADBAD8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7">
            <a:extLst>
              <a:ext uri="{FF2B5EF4-FFF2-40B4-BE49-F238E27FC236}">
                <a16:creationId xmlns:a16="http://schemas.microsoft.com/office/drawing/2014/main" id="{B24E42EF-E4A0-41A6-9BC5-A084087C1110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8">
            <a:extLst>
              <a:ext uri="{FF2B5EF4-FFF2-40B4-BE49-F238E27FC236}">
                <a16:creationId xmlns:a16="http://schemas.microsoft.com/office/drawing/2014/main" id="{16552D69-9999-4050-8A00-6227D1285292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9">
            <a:extLst>
              <a:ext uri="{FF2B5EF4-FFF2-40B4-BE49-F238E27FC236}">
                <a16:creationId xmlns:a16="http://schemas.microsoft.com/office/drawing/2014/main" id="{CDF15674-DBBF-4A39-AA9F-F7724A917CEA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0">
            <a:extLst>
              <a:ext uri="{FF2B5EF4-FFF2-40B4-BE49-F238E27FC236}">
                <a16:creationId xmlns:a16="http://schemas.microsoft.com/office/drawing/2014/main" id="{A75943CE-48DA-4088-96AE-F47B496F6E04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71">
            <a:extLst>
              <a:ext uri="{FF2B5EF4-FFF2-40B4-BE49-F238E27FC236}">
                <a16:creationId xmlns:a16="http://schemas.microsoft.com/office/drawing/2014/main" id="{8DA10B6E-4C79-4185-BE85-E5345ABBDBB2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2">
            <a:extLst>
              <a:ext uri="{FF2B5EF4-FFF2-40B4-BE49-F238E27FC236}">
                <a16:creationId xmlns:a16="http://schemas.microsoft.com/office/drawing/2014/main" id="{EB2E8E29-60CC-4233-94D9-BDFE03F1FBFC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3">
            <a:extLst>
              <a:ext uri="{FF2B5EF4-FFF2-40B4-BE49-F238E27FC236}">
                <a16:creationId xmlns:a16="http://schemas.microsoft.com/office/drawing/2014/main" id="{B814C3E4-722B-4BD3-B7B9-9C788FBE8F5D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4">
            <a:extLst>
              <a:ext uri="{FF2B5EF4-FFF2-40B4-BE49-F238E27FC236}">
                <a16:creationId xmlns:a16="http://schemas.microsoft.com/office/drawing/2014/main" id="{9EDD9EB4-49E6-4803-8DB0-4861EB403365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5">
            <a:extLst>
              <a:ext uri="{FF2B5EF4-FFF2-40B4-BE49-F238E27FC236}">
                <a16:creationId xmlns:a16="http://schemas.microsoft.com/office/drawing/2014/main" id="{793A536D-1A09-4A52-B215-388BBB8E9E2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>
            <a:extLst>
              <a:ext uri="{FF2B5EF4-FFF2-40B4-BE49-F238E27FC236}">
                <a16:creationId xmlns:a16="http://schemas.microsoft.com/office/drawing/2014/main" id="{F0AB0787-81FD-4C9D-B2E5-1E5A05E70848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>
            <a:extLst>
              <a:ext uri="{FF2B5EF4-FFF2-40B4-BE49-F238E27FC236}">
                <a16:creationId xmlns:a16="http://schemas.microsoft.com/office/drawing/2014/main" id="{16CA8716-BD91-436E-A469-DA36F052BB26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>
            <a:extLst>
              <a:ext uri="{FF2B5EF4-FFF2-40B4-BE49-F238E27FC236}">
                <a16:creationId xmlns:a16="http://schemas.microsoft.com/office/drawing/2014/main" id="{3BC8ECD3-4681-48FF-8204-DB7FA1CD6875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>
            <a:extLst>
              <a:ext uri="{FF2B5EF4-FFF2-40B4-BE49-F238E27FC236}">
                <a16:creationId xmlns:a16="http://schemas.microsoft.com/office/drawing/2014/main" id="{AFD9156E-6655-4087-8A6E-866BE5A7E59B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80">
            <a:extLst>
              <a:ext uri="{FF2B5EF4-FFF2-40B4-BE49-F238E27FC236}">
                <a16:creationId xmlns:a16="http://schemas.microsoft.com/office/drawing/2014/main" id="{231CCDFE-3A76-4142-A5AA-D87E911C750F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1">
            <a:extLst>
              <a:ext uri="{FF2B5EF4-FFF2-40B4-BE49-F238E27FC236}">
                <a16:creationId xmlns:a16="http://schemas.microsoft.com/office/drawing/2014/main" id="{BB812E72-B4AE-473F-86AC-7CDBF2BC9555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82">
            <a:extLst>
              <a:ext uri="{FF2B5EF4-FFF2-40B4-BE49-F238E27FC236}">
                <a16:creationId xmlns:a16="http://schemas.microsoft.com/office/drawing/2014/main" id="{97BD68A6-6ED9-4F28-BFCC-B2FBF5841AD7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83">
            <a:extLst>
              <a:ext uri="{FF2B5EF4-FFF2-40B4-BE49-F238E27FC236}">
                <a16:creationId xmlns:a16="http://schemas.microsoft.com/office/drawing/2014/main" id="{30AA179E-786E-4564-8191-6354AB4D5DE7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84">
            <a:extLst>
              <a:ext uri="{FF2B5EF4-FFF2-40B4-BE49-F238E27FC236}">
                <a16:creationId xmlns:a16="http://schemas.microsoft.com/office/drawing/2014/main" id="{93DE7172-8EF9-4B88-8DF5-B43E30553703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4">
            <a:extLst>
              <a:ext uri="{FF2B5EF4-FFF2-40B4-BE49-F238E27FC236}">
                <a16:creationId xmlns:a16="http://schemas.microsoft.com/office/drawing/2014/main" id="{DCC5E43D-A9C7-46AA-A9DE-8AD6E58E1178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5">
            <a:extLst>
              <a:ext uri="{FF2B5EF4-FFF2-40B4-BE49-F238E27FC236}">
                <a16:creationId xmlns:a16="http://schemas.microsoft.com/office/drawing/2014/main" id="{73B23B51-DB9E-4A0C-8D74-4BDE9DC416B0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6">
            <a:extLst>
              <a:ext uri="{FF2B5EF4-FFF2-40B4-BE49-F238E27FC236}">
                <a16:creationId xmlns:a16="http://schemas.microsoft.com/office/drawing/2014/main" id="{C566A7B6-FFBA-45A2-9E95-E60191326DD8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97">
            <a:extLst>
              <a:ext uri="{FF2B5EF4-FFF2-40B4-BE49-F238E27FC236}">
                <a16:creationId xmlns:a16="http://schemas.microsoft.com/office/drawing/2014/main" id="{138123EC-9388-4469-9A68-D1A051B8EBB5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4">
            <a:extLst>
              <a:ext uri="{FF2B5EF4-FFF2-40B4-BE49-F238E27FC236}">
                <a16:creationId xmlns:a16="http://schemas.microsoft.com/office/drawing/2014/main" id="{ACC4E041-6EB8-48BB-A508-901417FDEDB1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35">
            <a:extLst>
              <a:ext uri="{FF2B5EF4-FFF2-40B4-BE49-F238E27FC236}">
                <a16:creationId xmlns:a16="http://schemas.microsoft.com/office/drawing/2014/main" id="{325D546C-BCCC-477E-8B57-56EF9EB4D17C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6">
            <a:extLst>
              <a:ext uri="{FF2B5EF4-FFF2-40B4-BE49-F238E27FC236}">
                <a16:creationId xmlns:a16="http://schemas.microsoft.com/office/drawing/2014/main" id="{2BFF7B53-CFCF-40A5-934F-1BCF4D24F45B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7">
            <a:extLst>
              <a:ext uri="{FF2B5EF4-FFF2-40B4-BE49-F238E27FC236}">
                <a16:creationId xmlns:a16="http://schemas.microsoft.com/office/drawing/2014/main" id="{D66EE77D-6EAC-46C0-AED5-08435D1B1A85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1">
            <a:extLst>
              <a:ext uri="{FF2B5EF4-FFF2-40B4-BE49-F238E27FC236}">
                <a16:creationId xmlns:a16="http://schemas.microsoft.com/office/drawing/2014/main" id="{EFA54533-98D7-408C-8715-55F4C66882FE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C6A270D0-F037-4504-865F-4CED1495B02E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7">
            <a:extLst>
              <a:ext uri="{FF2B5EF4-FFF2-40B4-BE49-F238E27FC236}">
                <a16:creationId xmlns:a16="http://schemas.microsoft.com/office/drawing/2014/main" id="{AE697F62-CF44-4982-9C7F-78D3DBA95B76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B96711E1-1BC6-4B38-890D-741EC3219F65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7">
            <a:extLst>
              <a:ext uri="{FF2B5EF4-FFF2-40B4-BE49-F238E27FC236}">
                <a16:creationId xmlns:a16="http://schemas.microsoft.com/office/drawing/2014/main" id="{10BA45F8-C00D-451A-8B7E-9BB03346E895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710DEB48-69DE-4083-B959-F159BD7A04EC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78A3428-63D9-45EF-8873-6E89C543A5D6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18C489B1-6E7C-402D-A29D-D311E78335B0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912FC7D0-C78E-4CA4-822A-C92C4ED5684E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C5F7A8D4-1128-45A4-9811-6C07464F9672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8CEEFE48-26AB-4133-931E-4A7196FBAA12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F80F304C-19F0-48D2-BA8B-A1558A6E95E8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9B497866-E2AC-430C-9DAA-38A40BF3C708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1F14F5DE-A359-4D84-A4D3-63177DCCC932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4D2DD55F-C441-4565-AE6F-8932737F4203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9E5AD5BA-575F-4E40-BA8E-A189E262F2E9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">
            <a:extLst>
              <a:ext uri="{FF2B5EF4-FFF2-40B4-BE49-F238E27FC236}">
                <a16:creationId xmlns:a16="http://schemas.microsoft.com/office/drawing/2014/main" id="{961D9A32-40FB-4A84-9FD7-CB7BB4130F4C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6">
            <a:extLst>
              <a:ext uri="{FF2B5EF4-FFF2-40B4-BE49-F238E27FC236}">
                <a16:creationId xmlns:a16="http://schemas.microsoft.com/office/drawing/2014/main" id="{1494D3E8-D0D8-4484-9267-5A1017F46CCB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61">
            <a:extLst>
              <a:ext uri="{FF2B5EF4-FFF2-40B4-BE49-F238E27FC236}">
                <a16:creationId xmlns:a16="http://schemas.microsoft.com/office/drawing/2014/main" id="{0C7E7598-FB43-49A3-BCED-D7207785A05C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2">
            <a:extLst>
              <a:ext uri="{FF2B5EF4-FFF2-40B4-BE49-F238E27FC236}">
                <a16:creationId xmlns:a16="http://schemas.microsoft.com/office/drawing/2014/main" id="{9A305DB5-0026-45CE-B573-302018D43F62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63">
            <a:extLst>
              <a:ext uri="{FF2B5EF4-FFF2-40B4-BE49-F238E27FC236}">
                <a16:creationId xmlns:a16="http://schemas.microsoft.com/office/drawing/2014/main" id="{3CF5EC88-CB7D-467B-A8F5-28C713641F25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4">
            <a:extLst>
              <a:ext uri="{FF2B5EF4-FFF2-40B4-BE49-F238E27FC236}">
                <a16:creationId xmlns:a16="http://schemas.microsoft.com/office/drawing/2014/main" id="{F48D1D01-E9C7-4C0F-9906-951B31AC095A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8">
            <a:extLst>
              <a:ext uri="{FF2B5EF4-FFF2-40B4-BE49-F238E27FC236}">
                <a16:creationId xmlns:a16="http://schemas.microsoft.com/office/drawing/2014/main" id="{644282A3-3C84-41BD-9309-FFCBAFA2FE99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63FCC180-8F5A-46CB-96A5-49A42D05DA69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0">
            <a:extLst>
              <a:ext uri="{FF2B5EF4-FFF2-40B4-BE49-F238E27FC236}">
                <a16:creationId xmlns:a16="http://schemas.microsoft.com/office/drawing/2014/main" id="{6CD6625A-0ED6-4266-BEA2-7CAACAE8DE90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2B51E0D9-700F-429A-8AAB-64851149620F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8">
            <a:extLst>
              <a:ext uri="{FF2B5EF4-FFF2-40B4-BE49-F238E27FC236}">
                <a16:creationId xmlns:a16="http://schemas.microsoft.com/office/drawing/2014/main" id="{1ACCE52D-28B4-4AAC-A869-5AD5DF3A1E26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1CC543D9-BB95-40C4-8AB8-90D65BC9B257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82CA83A-07FE-46DB-840E-B9AA8F57936C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9236412A-8341-4555-8FE4-64E0A0E73FCA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AA9807D1-C64B-492E-B161-D100EE6F04FB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2F7ED0-A133-4BE2-B13F-6895D126F89F}"/>
              </a:ext>
            </a:extLst>
          </p:cNvPr>
          <p:cNvSpPr/>
          <p:nvPr/>
        </p:nvSpPr>
        <p:spPr>
          <a:xfrm>
            <a:off x="503854" y="1536090"/>
            <a:ext cx="967765" cy="967765"/>
          </a:xfrm>
          <a:prstGeom prst="ellipse">
            <a:avLst/>
          </a:prstGeom>
          <a:solidFill>
            <a:srgbClr val="499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reeform 45">
            <a:extLst>
              <a:ext uri="{FF2B5EF4-FFF2-40B4-BE49-F238E27FC236}">
                <a16:creationId xmlns:a16="http://schemas.microsoft.com/office/drawing/2014/main" id="{19F5F225-059D-45E4-A661-A24AACE9A41D}"/>
              </a:ext>
            </a:extLst>
          </p:cNvPr>
          <p:cNvSpPr>
            <a:spLocks noEditPoints="1"/>
          </p:cNvSpPr>
          <p:nvPr/>
        </p:nvSpPr>
        <p:spPr bwMode="auto">
          <a:xfrm>
            <a:off x="671470" y="1704758"/>
            <a:ext cx="632533" cy="630428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eals &amp; Grains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A8BF49"/>
      </a:accent1>
      <a:accent2>
        <a:srgbClr val="499896"/>
      </a:accent2>
      <a:accent3>
        <a:srgbClr val="E8C04F"/>
      </a:accent3>
      <a:accent4>
        <a:srgbClr val="0099FF"/>
      </a:accent4>
      <a:accent5>
        <a:srgbClr val="FE9A33"/>
      </a:accent5>
      <a:accent6>
        <a:srgbClr val="A5A5A5"/>
      </a:accent6>
      <a:hlink>
        <a:srgbClr val="A8BF49"/>
      </a:hlink>
      <a:folHlink>
        <a:srgbClr val="4998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E990E96CDA646A2578389F2070366" ma:contentTypeVersion="1" ma:contentTypeDescription="Create a new document." ma:contentTypeScope="" ma:versionID="5b1c49bd8b00823626cff17ec8e93ac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34E0CC-6F7F-4102-BC0C-047B5848785E}"/>
</file>

<file path=customXml/itemProps2.xml><?xml version="1.0" encoding="utf-8"?>
<ds:datastoreItem xmlns:ds="http://schemas.openxmlformats.org/officeDocument/2006/customXml" ds:itemID="{47FF1D5A-49A5-4A97-8C77-5DD20BF2A2FB}"/>
</file>

<file path=customXml/itemProps3.xml><?xml version="1.0" encoding="utf-8"?>
<ds:datastoreItem xmlns:ds="http://schemas.openxmlformats.org/officeDocument/2006/customXml" ds:itemID="{AFE64FCC-0882-419E-9280-6B8931809DB6}"/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484</Words>
  <Application>Microsoft Office PowerPoint</Application>
  <PresentationFormat>Widescreen</PresentationFormat>
  <Paragraphs>63</Paragraphs>
  <Slides>12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Symbol</vt:lpstr>
      <vt:lpstr>Wingdings</vt:lpstr>
      <vt:lpstr>Office Theme</vt:lpstr>
      <vt:lpstr>Using this Slide Deck</vt:lpstr>
      <vt:lpstr>Ensure Slide Clarity</vt:lpstr>
      <vt:lpstr>Get Copyright Permission</vt:lpstr>
      <vt:lpstr>Presentation Title</vt:lpstr>
      <vt:lpstr>Title and Content Layout</vt:lpstr>
      <vt:lpstr>Two Content Layout</vt:lpstr>
      <vt:lpstr>Title, Content &amp; Photo Layout</vt:lpstr>
      <vt:lpstr>Chart or Graph</vt:lpstr>
      <vt:lpstr>Icons</vt:lpstr>
      <vt:lpstr>Video title</vt:lpstr>
      <vt:lpstr>Section Header Layout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Tori Clark</cp:lastModifiedBy>
  <cp:revision>36</cp:revision>
  <dcterms:created xsi:type="dcterms:W3CDTF">2021-04-21T17:24:54Z</dcterms:created>
  <dcterms:modified xsi:type="dcterms:W3CDTF">2023-09-08T17:25:46Z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0x010100D5FE990E96CDA646A2578389F2070366</vt:lpwstr>
  </property>
</Properties>
</file>